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7" r:id="rId1"/>
    <p:sldMasterId id="2147483712" r:id="rId2"/>
  </p:sldMasterIdLst>
  <p:notesMasterIdLst>
    <p:notesMasterId r:id="rId22"/>
  </p:notesMasterIdLst>
  <p:handoutMasterIdLst>
    <p:handoutMasterId r:id="rId23"/>
  </p:handoutMasterIdLst>
  <p:sldIdLst>
    <p:sldId id="256" r:id="rId3"/>
    <p:sldId id="257" r:id="rId4"/>
    <p:sldId id="258" r:id="rId5"/>
    <p:sldId id="259" r:id="rId6"/>
    <p:sldId id="272" r:id="rId7"/>
    <p:sldId id="260" r:id="rId8"/>
    <p:sldId id="287" r:id="rId9"/>
    <p:sldId id="288" r:id="rId10"/>
    <p:sldId id="286" r:id="rId11"/>
    <p:sldId id="278" r:id="rId12"/>
    <p:sldId id="270" r:id="rId13"/>
    <p:sldId id="281" r:id="rId14"/>
    <p:sldId id="262" r:id="rId15"/>
    <p:sldId id="284" r:id="rId16"/>
    <p:sldId id="282" r:id="rId17"/>
    <p:sldId id="280" r:id="rId18"/>
    <p:sldId id="283" r:id="rId19"/>
    <p:sldId id="289" r:id="rId20"/>
    <p:sldId id="279" r:id="rId21"/>
  </p:sldIdLst>
  <p:sldSz cx="9144000" cy="5148263"/>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Kristin" id="{DD028E33-6C27-D146-AA3E-C79E4FC7CB9A}">
          <p14:sldIdLst>
            <p14:sldId id="256"/>
            <p14:sldId id="257"/>
            <p14:sldId id="258"/>
            <p14:sldId id="259"/>
            <p14:sldId id="272"/>
            <p14:sldId id="260"/>
            <p14:sldId id="287"/>
            <p14:sldId id="288"/>
            <p14:sldId id="286"/>
            <p14:sldId id="278"/>
            <p14:sldId id="270"/>
            <p14:sldId id="281"/>
            <p14:sldId id="262"/>
            <p14:sldId id="284"/>
          </p14:sldIdLst>
        </p14:section>
        <p14:section name="Bryant" id="{927C0F71-631D-B744-9538-25F328D76313}">
          <p14:sldIdLst>
            <p14:sldId id="282"/>
            <p14:sldId id="280"/>
            <p14:sldId id="283"/>
            <p14:sldId id="289"/>
            <p14:sldId id="279"/>
          </p14:sldIdLst>
        </p14:section>
      </p14:sectionLst>
    </p:ex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hler, Kristin" initials="UK" lastIdx="2" clrIdx="0">
    <p:extLst>
      <p:ext uri="{19B8F6BF-5375-455C-9EA6-DF929625EA0E}">
        <p15:presenceInfo xmlns:p15="http://schemas.microsoft.com/office/powerpoint/2012/main" userId="S::Kristin.Uhler@childrenscolorado.org::965e7ddf-864b-4546-aec5-705bda3da071" providerId="AD"/>
      </p:ext>
    </p:extLst>
  </p:cmAuthor>
  <p:cmAuthor id="2" name="Guest User" initials="GU" lastIdx="1" clrIdx="1">
    <p:extLst>
      <p:ext uri="{19B8F6BF-5375-455C-9EA6-DF929625EA0E}">
        <p15:presenceInfo xmlns:p15="http://schemas.microsoft.com/office/powerpoint/2012/main" userId="S::urn:spo:anon#c68b7df8f6f8ee5fe2ce6ddfac863ccfb142227e215ea0f496c43c13f1de83ae::" providerId="AD"/>
      </p:ext>
    </p:extLst>
  </p:cmAuthor>
  <p:cmAuthor id="3" name="Rite Care" initials="RC" lastIdx="1" clrIdx="2">
    <p:extLst>
      <p:ext uri="{19B8F6BF-5375-455C-9EA6-DF929625EA0E}">
        <p15:presenceInfo xmlns:p15="http://schemas.microsoft.com/office/powerpoint/2012/main" userId="S::ritecare@scottishritefoundation.org::da924bde-a8c9-4205-98ff-bb9d7349dbcb" providerId="AD"/>
      </p:ext>
    </p:extLst>
  </p:cmAuthor>
  <p:cmAuthor id="4" name="Guest User" initials="GU [2]" lastIdx="1" clrIdx="3">
    <p:extLst>
      <p:ext uri="{19B8F6BF-5375-455C-9EA6-DF929625EA0E}">
        <p15:presenceInfo xmlns:p15="http://schemas.microsoft.com/office/powerpoint/2012/main" userId="S::urn:spo:anon#cbd1ae3b6868dcb8474d37a59c575534562ef54cee9eebe467dfa4d457588ee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60036"/>
  </p:normalViewPr>
  <p:slideViewPr>
    <p:cSldViewPr snapToGrid="0">
      <p:cViewPr varScale="1">
        <p:scale>
          <a:sx n="88" d="100"/>
          <a:sy n="88" d="100"/>
        </p:scale>
        <p:origin x="2274" y="96"/>
      </p:cViewPr>
      <p:guideLst>
        <p:guide orient="horz" pos="1621"/>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te Care" userId="da924bde-a8c9-4205-98ff-bb9d7349dbcb" providerId="ADAL" clId="{5D522316-B4E2-4F80-999D-E39DF3E1E7C5}"/>
    <pc:docChg chg="modSld">
      <pc:chgData name="Rite Care" userId="da924bde-a8c9-4205-98ff-bb9d7349dbcb" providerId="ADAL" clId="{5D522316-B4E2-4F80-999D-E39DF3E1E7C5}" dt="2022-02-24T20:19:35.302" v="6" actId="20577"/>
      <pc:docMkLst>
        <pc:docMk/>
      </pc:docMkLst>
      <pc:sldChg chg="modSp mod">
        <pc:chgData name="Rite Care" userId="da924bde-a8c9-4205-98ff-bb9d7349dbcb" providerId="ADAL" clId="{5D522316-B4E2-4F80-999D-E39DF3E1E7C5}" dt="2022-02-24T20:19:35.302" v="6" actId="20577"/>
        <pc:sldMkLst>
          <pc:docMk/>
          <pc:sldMk cId="3987878439" sldId="256"/>
        </pc:sldMkLst>
        <pc:spChg chg="mod">
          <ac:chgData name="Rite Care" userId="da924bde-a8c9-4205-98ff-bb9d7349dbcb" providerId="ADAL" clId="{5D522316-B4E2-4F80-999D-E39DF3E1E7C5}" dt="2022-02-24T20:19:29.980" v="4" actId="20577"/>
          <ac:spMkLst>
            <pc:docMk/>
            <pc:sldMk cId="3987878439" sldId="256"/>
            <ac:spMk id="2" creationId="{00000000-0000-0000-0000-000000000000}"/>
          </ac:spMkLst>
        </pc:spChg>
        <pc:spChg chg="mod">
          <ac:chgData name="Rite Care" userId="da924bde-a8c9-4205-98ff-bb9d7349dbcb" providerId="ADAL" clId="{5D522316-B4E2-4F80-999D-E39DF3E1E7C5}" dt="2022-02-24T20:19:35.302" v="6" actId="20577"/>
          <ac:spMkLst>
            <pc:docMk/>
            <pc:sldMk cId="3987878439" sldId="256"/>
            <ac:spMk id="4" creationId="{00000000-0000-0000-0000-000000000000}"/>
          </ac:spMkLst>
        </pc:spChg>
      </pc:sldChg>
      <pc:sldChg chg="modSp mod">
        <pc:chgData name="Rite Care" userId="da924bde-a8c9-4205-98ff-bb9d7349dbcb" providerId="ADAL" clId="{5D522316-B4E2-4F80-999D-E39DF3E1E7C5}" dt="2022-02-09T23:37:13.334" v="0" actId="14734"/>
        <pc:sldMkLst>
          <pc:docMk/>
          <pc:sldMk cId="1829430055" sldId="260"/>
        </pc:sldMkLst>
        <pc:graphicFrameChg chg="modGraphic">
          <ac:chgData name="Rite Care" userId="da924bde-a8c9-4205-98ff-bb9d7349dbcb" providerId="ADAL" clId="{5D522316-B4E2-4F80-999D-E39DF3E1E7C5}" dt="2022-02-09T23:37:13.334" v="0" actId="14734"/>
          <ac:graphicFrameMkLst>
            <pc:docMk/>
            <pc:sldMk cId="1829430055" sldId="260"/>
            <ac:graphicFrameMk id="9" creationId="{0C8AAA94-05A1-AE47-AB40-A781CA006680}"/>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sz="quarter" idx="1"/>
          </p:nvPr>
        </p:nvSpPr>
        <p:spPr>
          <a:xfrm>
            <a:off x="3956550" y="0"/>
            <a:ext cx="3026833" cy="464185"/>
          </a:xfrm>
          <a:prstGeom prst="rect">
            <a:avLst/>
          </a:prstGeom>
        </p:spPr>
        <p:txBody>
          <a:bodyPr vert="horz" lIns="92958" tIns="46479" rIns="92958" bIns="46479" rtlCol="0"/>
          <a:lstStyle>
            <a:lvl1pPr algn="r">
              <a:defRPr sz="1200"/>
            </a:lvl1pPr>
          </a:lstStyle>
          <a:p>
            <a:fld id="{F92A9754-BE12-0B44-B585-ACAD41767AE1}" type="datetimeFigureOut">
              <a:rPr lang="en-US" smtClean="0"/>
              <a:t>2/24/2022</a:t>
            </a:fld>
            <a:endParaRPr lang="en-US"/>
          </a:p>
        </p:txBody>
      </p:sp>
      <p:sp>
        <p:nvSpPr>
          <p:cNvPr id="4" name="Footer Placeholder 3"/>
          <p:cNvSpPr>
            <a:spLocks noGrp="1"/>
          </p:cNvSpPr>
          <p:nvPr>
            <p:ph type="ftr" sz="quarter" idx="2"/>
          </p:nvPr>
        </p:nvSpPr>
        <p:spPr>
          <a:xfrm>
            <a:off x="0" y="8817904"/>
            <a:ext cx="3026833" cy="464185"/>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p:cNvSpPr>
            <a:spLocks noGrp="1"/>
          </p:cNvSpPr>
          <p:nvPr>
            <p:ph type="sldNum" sz="quarter" idx="3"/>
          </p:nvPr>
        </p:nvSpPr>
        <p:spPr>
          <a:xfrm>
            <a:off x="3956550" y="8817904"/>
            <a:ext cx="3026833" cy="464185"/>
          </a:xfrm>
          <a:prstGeom prst="rect">
            <a:avLst/>
          </a:prstGeom>
        </p:spPr>
        <p:txBody>
          <a:bodyPr vert="horz" lIns="92958" tIns="46479" rIns="92958" bIns="46479" rtlCol="0" anchor="b"/>
          <a:lstStyle>
            <a:lvl1pPr algn="r">
              <a:defRPr sz="1200"/>
            </a:lvl1pPr>
          </a:lstStyle>
          <a:p>
            <a:fld id="{734C87F0-47D5-104B-AFDA-BDCABF6A3C36}" type="slidenum">
              <a:rPr lang="en-US" smtClean="0"/>
              <a:t>‹#›</a:t>
            </a:fld>
            <a:endParaRPr lang="en-US"/>
          </a:p>
        </p:txBody>
      </p:sp>
    </p:spTree>
    <p:extLst>
      <p:ext uri="{BB962C8B-B14F-4D97-AF65-F5344CB8AC3E}">
        <p14:creationId xmlns:p14="http://schemas.microsoft.com/office/powerpoint/2010/main" val="9073114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C886B7BD-275F-A34D-A844-0BC817CAB9BE}" type="datetimeFigureOut">
              <a:rPr lang="en-US" smtClean="0"/>
              <a:t>2/24/2022</a:t>
            </a:fld>
            <a:endParaRPr lang="en-US"/>
          </a:p>
        </p:txBody>
      </p:sp>
      <p:sp>
        <p:nvSpPr>
          <p:cNvPr id="4" name="Slide Image Placeholder 3"/>
          <p:cNvSpPr>
            <a:spLocks noGrp="1" noRot="1" noChangeAspect="1"/>
          </p:cNvSpPr>
          <p:nvPr>
            <p:ph type="sldImg" idx="2"/>
          </p:nvPr>
        </p:nvSpPr>
        <p:spPr>
          <a:xfrm>
            <a:off x="709613" y="1160463"/>
            <a:ext cx="5565775" cy="3133725"/>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B7308C2A-FD32-7B49-AADF-826226B7AEBB}" type="slidenum">
              <a:rPr lang="en-US" smtClean="0"/>
              <a:t>‹#›</a:t>
            </a:fld>
            <a:endParaRPr lang="en-US"/>
          </a:p>
        </p:txBody>
      </p:sp>
    </p:spTree>
    <p:extLst>
      <p:ext uri="{BB962C8B-B14F-4D97-AF65-F5344CB8AC3E}">
        <p14:creationId xmlns:p14="http://schemas.microsoft.com/office/powerpoint/2010/main" val="199529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 am excited to have the opportunity to review of the outstanding care of children and families thanks to dedicated clinicians throughout our state as well as the immeasurable contributions of Scottish Rite Masons and our guests to achieve these efforts. </a:t>
            </a:r>
          </a:p>
          <a:p>
            <a:r>
              <a:rPr lang="en-US" sz="1200" b="0" i="0" kern="1200" dirty="0">
                <a:solidFill>
                  <a:schemeClr val="tx1"/>
                </a:solidFill>
                <a:effectLst/>
                <a:latin typeface="+mn-lt"/>
                <a:ea typeface="+mn-ea"/>
                <a:cs typeface="+mn-cs"/>
              </a:rPr>
              <a:t>This work began in 1953, when one social worker contacted the almoner of the Denver consistory there was a little boy who needed speech therapy but this single mother couldn’t afford it. Which led to the beginning of a remarkable relationship and commitment to the serve more than 22,000 children of across the state of CO that we will hear about today. </a:t>
            </a:r>
          </a:p>
          <a:p>
            <a:endParaRPr lang="en-US" dirty="0"/>
          </a:p>
        </p:txBody>
      </p:sp>
      <p:sp>
        <p:nvSpPr>
          <p:cNvPr id="4" name="Slide Number Placeholder 3"/>
          <p:cNvSpPr>
            <a:spLocks noGrp="1"/>
          </p:cNvSpPr>
          <p:nvPr>
            <p:ph type="sldNum" sz="quarter" idx="10"/>
          </p:nvPr>
        </p:nvSpPr>
        <p:spPr/>
        <p:txBody>
          <a:bodyPr/>
          <a:lstStyle/>
          <a:p>
            <a:fld id="{B7308C2A-FD32-7B49-AADF-826226B7AEBB}" type="slidenum">
              <a:rPr lang="en-US" smtClean="0"/>
              <a:t>1</a:t>
            </a:fld>
            <a:endParaRPr lang="en-US"/>
          </a:p>
        </p:txBody>
      </p:sp>
    </p:spTree>
    <p:extLst>
      <p:ext uri="{BB962C8B-B14F-4D97-AF65-F5344CB8AC3E}">
        <p14:creationId xmlns:p14="http://schemas.microsoft.com/office/powerpoint/2010/main" val="2628443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this brief presentation I will provide a statistical summary of the work of the Foundation partner programs in speech-language and learning therapy services, the RiteCare Clinical programs, as well as the important work of our partners in early childhood language and literacy development, the Treasure Chest programs. I will mention some transitions in our programs, and introduce you to the 2020-2021 Dwight A Hamilton Scottish Rite Masons Graduate Student Scholarships in Speech-language pathology. Finally, Bryant Harris will highlight the Foundations 67 years of impact on the state of CO.</a:t>
            </a:r>
          </a:p>
        </p:txBody>
      </p:sp>
      <p:sp>
        <p:nvSpPr>
          <p:cNvPr id="4" name="Slide Number Placeholder 3"/>
          <p:cNvSpPr>
            <a:spLocks noGrp="1"/>
          </p:cNvSpPr>
          <p:nvPr>
            <p:ph type="sldNum" sz="quarter" idx="10"/>
          </p:nvPr>
        </p:nvSpPr>
        <p:spPr/>
        <p:txBody>
          <a:bodyPr/>
          <a:lstStyle/>
          <a:p>
            <a:fld id="{B7308C2A-FD32-7B49-AADF-826226B7AEBB}" type="slidenum">
              <a:rPr lang="en-US" smtClean="0"/>
              <a:t>2</a:t>
            </a:fld>
            <a:endParaRPr lang="en-US"/>
          </a:p>
        </p:txBody>
      </p:sp>
    </p:spTree>
    <p:extLst>
      <p:ext uri="{BB962C8B-B14F-4D97-AF65-F5344CB8AC3E}">
        <p14:creationId xmlns:p14="http://schemas.microsoft.com/office/powerpoint/2010/main" val="108353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Likely due to the COVID 19 pandemic, there was a decrease in the number of children who received speech-language or learning clinical services with SRF support at partner programs throughout the state. </a:t>
            </a:r>
          </a:p>
          <a:p>
            <a:r>
              <a:rPr lang="en-US" dirty="0"/>
              <a:t>In 2020 519 children benefited from Foundation support for these services, this was a decrease of 124 children this year. </a:t>
            </a:r>
          </a:p>
        </p:txBody>
      </p:sp>
      <p:sp>
        <p:nvSpPr>
          <p:cNvPr id="4" name="Slide Number Placeholder 3"/>
          <p:cNvSpPr>
            <a:spLocks noGrp="1"/>
          </p:cNvSpPr>
          <p:nvPr>
            <p:ph type="sldNum" sz="quarter" idx="10"/>
          </p:nvPr>
        </p:nvSpPr>
        <p:spPr/>
        <p:txBody>
          <a:bodyPr/>
          <a:lstStyle/>
          <a:p>
            <a:fld id="{B7308C2A-FD32-7B49-AADF-826226B7AEBB}" type="slidenum">
              <a:rPr lang="en-US" smtClean="0"/>
              <a:t>3</a:t>
            </a:fld>
            <a:endParaRPr lang="en-US"/>
          </a:p>
        </p:txBody>
      </p:sp>
    </p:spTree>
    <p:extLst>
      <p:ext uri="{BB962C8B-B14F-4D97-AF65-F5344CB8AC3E}">
        <p14:creationId xmlns:p14="http://schemas.microsoft.com/office/powerpoint/2010/main" val="3299220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ighlight>
                  <a:srgbClr val="FFFF00"/>
                </a:highlight>
              </a:rPr>
              <a:t>This year 344 children were served by the Foundation-supported preschool, preliteracy programs. 144 children received this service in Cortez and its surrounding communities in Southern CO at the Piñon project and due to programmatic changes and 200 at UNC this year. These programs provide ”chests” that are theme-based books, toys,</a:t>
            </a:r>
          </a:p>
          <a:p>
            <a:r>
              <a:rPr lang="en-US" dirty="0">
                <a:highlight>
                  <a:srgbClr val="FFFF00"/>
                </a:highlight>
              </a:rPr>
              <a:t> creative play activities for children </a:t>
            </a:r>
          </a:p>
          <a:p>
            <a:r>
              <a:rPr lang="en-US" dirty="0">
                <a:highlight>
                  <a:srgbClr val="FFFF00"/>
                </a:highlight>
              </a:rPr>
              <a:t>at risk of entering kindergarten without the prerequisite skills for language and literacy development. Families receive mentored advice on using the materials with their children and commit to spending time each day in active learning with their children. </a:t>
            </a:r>
          </a:p>
        </p:txBody>
      </p:sp>
      <p:sp>
        <p:nvSpPr>
          <p:cNvPr id="4" name="Slide Number Placeholder 3"/>
          <p:cNvSpPr>
            <a:spLocks noGrp="1"/>
          </p:cNvSpPr>
          <p:nvPr>
            <p:ph type="sldNum" sz="quarter" idx="10"/>
          </p:nvPr>
        </p:nvSpPr>
        <p:spPr/>
        <p:txBody>
          <a:bodyPr/>
          <a:lstStyle/>
          <a:p>
            <a:fld id="{B7308C2A-FD32-7B49-AADF-826226B7AEBB}" type="slidenum">
              <a:rPr lang="en-US" smtClean="0"/>
              <a:t>4</a:t>
            </a:fld>
            <a:endParaRPr lang="en-US"/>
          </a:p>
        </p:txBody>
      </p:sp>
    </p:spTree>
    <p:extLst>
      <p:ext uri="{BB962C8B-B14F-4D97-AF65-F5344CB8AC3E}">
        <p14:creationId xmlns:p14="http://schemas.microsoft.com/office/powerpoint/2010/main" val="504220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health and safety of participants and staff, Spring FSC and TWT 2020 and 2021 have been cancelled.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 Steps Camp is a </a:t>
            </a:r>
            <a:r>
              <a:rPr lang="en-US" b="1" dirty="0"/>
              <a:t>Family Education and Experience Program. This is an </a:t>
            </a:r>
            <a:r>
              <a:rPr lang="en-US" dirty="0"/>
              <a:t>extended weekend long camp for children and their families who may have recently received their Augmentative and Alternative Communication (AAC) device, or are waiting to receive it, and are just now entering into the world of “technology for communication”</a:t>
            </a:r>
            <a:endParaRPr lang="en-US" b="1" dirty="0"/>
          </a:p>
          <a:p>
            <a:endParaRPr lang="en-US" dirty="0">
              <a:solidFill>
                <a:schemeClr val="accent3"/>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I mentioned there has been tremendous creativity this year, leading to a virtual FSC in the fall and development of video snipits that will allow families from across the state to benefit from the First steps camp experience</a:t>
            </a:r>
          </a:p>
          <a:p>
            <a:endParaRPr lang="en-US" dirty="0">
              <a:solidFill>
                <a:schemeClr val="accent3"/>
              </a:solidFill>
            </a:endParaRPr>
          </a:p>
          <a:p>
            <a:r>
              <a:rPr lang="en-US" dirty="0">
                <a:solidFill>
                  <a:schemeClr val="accent3"/>
                </a:solidFill>
              </a:rPr>
              <a:t>Out of my mind by Draper, this little girl named Melody had a photographic memory </a:t>
            </a:r>
          </a:p>
          <a:p>
            <a:r>
              <a:rPr lang="en-US" dirty="0">
                <a:solidFill>
                  <a:schemeClr val="accent3"/>
                </a:solidFill>
              </a:rPr>
              <a:t>Wonder Auggie Pullman many surgeries, bullies, </a:t>
            </a:r>
          </a:p>
          <a:p>
            <a:endParaRPr lang="en-US" dirty="0">
              <a:solidFill>
                <a:schemeClr val="accent3"/>
              </a:solidFill>
            </a:endParaRPr>
          </a:p>
          <a:p>
            <a:r>
              <a:rPr lang="en-US" dirty="0">
                <a:solidFill>
                  <a:schemeClr val="accent3"/>
                </a:solidFill>
              </a:rPr>
              <a:t>Speechless, and I feel it highlights the needs for AAC communication and illustrates examples, in a humorous light, the challenges families face</a:t>
            </a:r>
          </a:p>
          <a:p>
            <a:r>
              <a:rPr lang="en-US" dirty="0"/>
              <a:t>TWT Camp is given to children who come with an adult who is working with the child and his/her system (e.g., speech therapist, teacher, aide, etc.), </a:t>
            </a:r>
            <a:r>
              <a:rPr lang="en-US" b="1" dirty="0"/>
              <a:t>but is not a family member</a:t>
            </a:r>
            <a:r>
              <a:rPr lang="en-US" dirty="0"/>
              <a:t>. </a:t>
            </a:r>
          </a:p>
        </p:txBody>
      </p:sp>
      <p:sp>
        <p:nvSpPr>
          <p:cNvPr id="4" name="Slide Number Placeholder 3"/>
          <p:cNvSpPr>
            <a:spLocks noGrp="1"/>
          </p:cNvSpPr>
          <p:nvPr>
            <p:ph type="sldNum" sz="quarter" idx="10"/>
          </p:nvPr>
        </p:nvSpPr>
        <p:spPr/>
        <p:txBody>
          <a:bodyPr/>
          <a:lstStyle/>
          <a:p>
            <a:fld id="{B7308C2A-FD32-7B49-AADF-826226B7AEBB}" type="slidenum">
              <a:rPr lang="en-US" smtClean="0"/>
              <a:t>5</a:t>
            </a:fld>
            <a:endParaRPr lang="en-US"/>
          </a:p>
        </p:txBody>
      </p:sp>
    </p:spTree>
    <p:extLst>
      <p:ext uri="{BB962C8B-B14F-4D97-AF65-F5344CB8AC3E}">
        <p14:creationId xmlns:p14="http://schemas.microsoft.com/office/powerpoint/2010/main" val="342149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average cost for individual therapy was $1,642, this was an increase in therapy from 2019 of $807. The average cost for the Treasure Chest program per child was $429 per child, an increase of $111. A relatively small investment for a lifetime of language and learning</a:t>
            </a:r>
          </a:p>
        </p:txBody>
      </p:sp>
      <p:sp>
        <p:nvSpPr>
          <p:cNvPr id="4" name="Slide Number Placeholder 3"/>
          <p:cNvSpPr>
            <a:spLocks noGrp="1"/>
          </p:cNvSpPr>
          <p:nvPr>
            <p:ph type="sldNum" sz="quarter" idx="10"/>
          </p:nvPr>
        </p:nvSpPr>
        <p:spPr/>
        <p:txBody>
          <a:bodyPr/>
          <a:lstStyle/>
          <a:p>
            <a:fld id="{B7308C2A-FD32-7B49-AADF-826226B7AEBB}" type="slidenum">
              <a:rPr lang="en-US" smtClean="0"/>
              <a:t>6</a:t>
            </a:fld>
            <a:endParaRPr lang="en-US"/>
          </a:p>
        </p:txBody>
      </p:sp>
    </p:spTree>
    <p:extLst>
      <p:ext uri="{BB962C8B-B14F-4D97-AF65-F5344CB8AC3E}">
        <p14:creationId xmlns:p14="http://schemas.microsoft.com/office/powerpoint/2010/main" val="348109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We have the responsibility, just like any other 3</a:t>
            </a:r>
            <a:r>
              <a:rPr lang="en-US" baseline="30000" dirty="0"/>
              <a:t>rd</a:t>
            </a:r>
            <a:r>
              <a:rPr lang="en-US" dirty="0"/>
              <a:t> party payor, to report our outcomes to the SRF, we do this by reporting de-</a:t>
            </a:r>
            <a:r>
              <a:rPr lang="en-US" dirty="0" err="1"/>
              <a:t>ID'd</a:t>
            </a:r>
            <a:r>
              <a:rPr lang="en-US" dirty="0"/>
              <a:t> data. This data represents all RiteCare &amp; Treasure Chest programs across the state of Colorado. The majority of children we serve for Speech therapy are under the age of 5. However, due to the age at which dyslexia is diagnosed, the average age of children who have dyslexia are 10 years of age. </a:t>
            </a:r>
          </a:p>
          <a:p>
            <a:endParaRPr lang="en-US" dirty="0"/>
          </a:p>
          <a:p>
            <a:endParaRPr lang="en-US" dirty="0"/>
          </a:p>
          <a:p>
            <a:r>
              <a:rPr lang="en-US" dirty="0"/>
              <a:t>MEAN (SD)</a:t>
            </a:r>
            <a:endParaRPr lang="en-US" dirty="0">
              <a:cs typeface="Calibri"/>
            </a:endParaRPr>
          </a:p>
          <a:p>
            <a:r>
              <a:rPr lang="en-US" dirty="0"/>
              <a:t>Articulation/</a:t>
            </a:r>
            <a:r>
              <a:rPr lang="en-US" dirty="0" err="1"/>
              <a:t>Phonolgy</a:t>
            </a:r>
            <a:r>
              <a:rPr lang="en-US" dirty="0"/>
              <a:t>	5.755479167	1.59534461</a:t>
            </a:r>
            <a:endParaRPr lang="en-US" dirty="0">
              <a:cs typeface="Calibri"/>
            </a:endParaRPr>
          </a:p>
          <a:p>
            <a:r>
              <a:rPr lang="en-US" dirty="0"/>
              <a:t>Expressive/Receptive Lang.	5.112666667	2.719735735</a:t>
            </a:r>
            <a:endParaRPr lang="en-US" dirty="0">
              <a:cs typeface="Calibri"/>
            </a:endParaRPr>
          </a:p>
          <a:p>
            <a:r>
              <a:rPr lang="en-US" dirty="0"/>
              <a:t>Fluency		6.437458333	2.687319949</a:t>
            </a:r>
            <a:endParaRPr lang="en-US" dirty="0">
              <a:cs typeface="Calibri"/>
            </a:endParaRPr>
          </a:p>
          <a:p>
            <a:r>
              <a:rPr lang="en-US" dirty="0"/>
              <a:t>Motor		5.270825	1.453565062</a:t>
            </a:r>
            <a:endParaRPr lang="en-US" dirty="0">
              <a:cs typeface="Calibri"/>
            </a:endParaRPr>
          </a:p>
          <a:p>
            <a:r>
              <a:rPr lang="en-US" dirty="0"/>
              <a:t>Other		6.824886656	1.037421216</a:t>
            </a:r>
            <a:endParaRPr lang="en-US" dirty="0">
              <a:cs typeface="Calibri"/>
            </a:endParaRPr>
          </a:p>
          <a:p>
            <a:r>
              <a:rPr lang="en-US" dirty="0"/>
              <a:t>Total		5.063311788	1.382204397</a:t>
            </a:r>
            <a:endParaRPr lang="en-US" dirty="0">
              <a:cs typeface="Calibri"/>
            </a:endParaRPr>
          </a:p>
          <a:p>
            <a:r>
              <a:rPr lang="en-US" dirty="0" err="1"/>
              <a:t>DysLexia</a:t>
            </a:r>
            <a:r>
              <a:rPr lang="en-US" dirty="0"/>
              <a:t>		10.3511	2.19413</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019B810E-E320-4D54-8421-AAC13D425A7D}" type="slidenum">
              <a:rPr lang="en-US" smtClean="0"/>
              <a:t>7</a:t>
            </a:fld>
            <a:endParaRPr lang="en-US"/>
          </a:p>
        </p:txBody>
      </p:sp>
    </p:spTree>
    <p:extLst>
      <p:ext uri="{BB962C8B-B14F-4D97-AF65-F5344CB8AC3E}">
        <p14:creationId xmlns:p14="http://schemas.microsoft.com/office/powerpoint/2010/main" val="20663585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MEAN</a:t>
            </a:r>
          </a:p>
          <a:p>
            <a:r>
              <a:rPr lang="en-US" dirty="0"/>
              <a:t>Female	309.0000000000000000</a:t>
            </a:r>
          </a:p>
          <a:p>
            <a:r>
              <a:rPr lang="en-US" dirty="0"/>
              <a:t>Male	418.0000000000000000</a:t>
            </a:r>
          </a:p>
        </p:txBody>
      </p:sp>
      <p:sp>
        <p:nvSpPr>
          <p:cNvPr id="4" name="Slide Number Placeholder 3"/>
          <p:cNvSpPr>
            <a:spLocks noGrp="1"/>
          </p:cNvSpPr>
          <p:nvPr>
            <p:ph type="sldNum" sz="quarter" idx="5"/>
          </p:nvPr>
        </p:nvSpPr>
        <p:spPr/>
        <p:txBody>
          <a:bodyPr/>
          <a:lstStyle/>
          <a:p>
            <a:fld id="{019B810E-E320-4D54-8421-AAC13D425A7D}" type="slidenum">
              <a:rPr lang="en-US" smtClean="0"/>
              <a:t>8</a:t>
            </a:fld>
            <a:endParaRPr lang="en-US"/>
          </a:p>
        </p:txBody>
      </p:sp>
    </p:spTree>
    <p:extLst>
      <p:ext uri="{BB962C8B-B14F-4D97-AF65-F5344CB8AC3E}">
        <p14:creationId xmlns:p14="http://schemas.microsoft.com/office/powerpoint/2010/main" val="31964209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track benefit from therapy or performance over time, we compare the child’s performance prior to initiation of therapy and then in 6 month intervals. These data represent 6 months following the initiation of therapy. As you can see all children receiving speech therapy demonstrate marked improvement, with an average improvement from pre-to post of 5 points of improvement while some exhibit greater improvement in that time such as children with articulation challenges versus children with “other” developmental delays. </a:t>
            </a:r>
          </a:p>
          <a:p>
            <a:r>
              <a:rPr lang="en-US" dirty="0"/>
              <a:t>Children with dyslexia on average demonstrate an average improvement of nearly 11 points between pre and post intervention. Highlighting the efficacy of the interventions being provided. 	</a:t>
            </a:r>
          </a:p>
          <a:p>
            <a:endParaRPr lang="en-US" dirty="0"/>
          </a:p>
          <a:p>
            <a:r>
              <a:rPr lang="en-US" dirty="0"/>
              <a:t>	Mean		SD</a:t>
            </a:r>
          </a:p>
          <a:p>
            <a:r>
              <a:rPr lang="en-US" dirty="0"/>
              <a:t>Articulation/</a:t>
            </a:r>
            <a:r>
              <a:rPr lang="en-US" dirty="0" err="1"/>
              <a:t>Phonolgy</a:t>
            </a:r>
            <a:r>
              <a:rPr lang="en-US" dirty="0"/>
              <a:t>	12.0312500000000000; 	11.3207898200000000</a:t>
            </a:r>
          </a:p>
          <a:p>
            <a:r>
              <a:rPr lang="en-US" dirty="0"/>
              <a:t>Expressive/Receptive Lang.	6.0000000000000000; 	9.3808315199999990</a:t>
            </a:r>
          </a:p>
          <a:p>
            <a:r>
              <a:rPr lang="en-US" dirty="0"/>
              <a:t>Fluency		9.1649999999999990;	3.3129307270000000</a:t>
            </a:r>
          </a:p>
          <a:p>
            <a:r>
              <a:rPr lang="en-US" dirty="0"/>
              <a:t>Motor		10.7500000000000000;	5.7373048260000000</a:t>
            </a:r>
          </a:p>
          <a:p>
            <a:r>
              <a:rPr lang="en-US" dirty="0"/>
              <a:t>Other		3.1714285700000000;	6.0023257670000000</a:t>
            </a:r>
          </a:p>
          <a:p>
            <a:r>
              <a:rPr lang="en-US" dirty="0"/>
              <a:t>Total		4.3524669600000000;	8.0390584190000000</a:t>
            </a:r>
          </a:p>
          <a:p>
            <a:r>
              <a:rPr lang="en-US" dirty="0" err="1"/>
              <a:t>Dyselxia</a:t>
            </a:r>
            <a:r>
              <a:rPr lang="en-US" dirty="0"/>
              <a:t>		11.2000000000000000;	7.2593896680000000</a:t>
            </a:r>
          </a:p>
          <a:p>
            <a:endParaRPr lang="en-US" dirty="0"/>
          </a:p>
        </p:txBody>
      </p:sp>
      <p:sp>
        <p:nvSpPr>
          <p:cNvPr id="4" name="Slide Number Placeholder 3"/>
          <p:cNvSpPr>
            <a:spLocks noGrp="1"/>
          </p:cNvSpPr>
          <p:nvPr>
            <p:ph type="sldNum" sz="quarter" idx="5"/>
          </p:nvPr>
        </p:nvSpPr>
        <p:spPr/>
        <p:txBody>
          <a:bodyPr/>
          <a:lstStyle/>
          <a:p>
            <a:fld id="{019B810E-E320-4D54-8421-AAC13D425A7D}" type="slidenum">
              <a:rPr lang="en-US" smtClean="0"/>
              <a:t>9</a:t>
            </a:fld>
            <a:endParaRPr lang="en-US"/>
          </a:p>
        </p:txBody>
      </p:sp>
    </p:spTree>
    <p:extLst>
      <p:ext uri="{BB962C8B-B14F-4D97-AF65-F5344CB8AC3E}">
        <p14:creationId xmlns:p14="http://schemas.microsoft.com/office/powerpoint/2010/main" val="1360601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aim of this program was to encourage RiteCare Partners to engage more fully in parent education and/or family and community language and literacy enrichment programs. These programs would be offered at no charge to all families in the partners community regardless of healthcare Insurance or economic status</a:t>
            </a:r>
            <a:endParaRPr lang="en-US" dirty="0">
              <a:cs typeface="Calibri"/>
            </a:endParaRPr>
          </a:p>
          <a:p>
            <a:pPr marL="285750" indent="-285750">
              <a:buFont typeface="Arial" panose="020B0604020202020204" pitchFamily="34" charset="0"/>
              <a:buChar char="•"/>
            </a:pPr>
            <a:r>
              <a:rPr lang="en-US" dirty="0"/>
              <a:t>Successful applicants: submitted grants themed around</a:t>
            </a:r>
            <a:endParaRPr lang="en-US" dirty="0">
              <a:cs typeface="Calibri"/>
            </a:endParaRPr>
          </a:p>
          <a:p>
            <a:pPr marL="742950" lvl="1" indent="-285750">
              <a:buFont typeface="Arial" panose="020B0604020202020204" pitchFamily="34" charset="0"/>
              <a:buChar char="•"/>
            </a:pPr>
            <a:r>
              <a:rPr lang="en-US" dirty="0"/>
              <a:t>Parent education </a:t>
            </a:r>
            <a:endParaRPr lang="en-US" dirty="0">
              <a:cs typeface="Calibri"/>
            </a:endParaRPr>
          </a:p>
          <a:p>
            <a:pPr marL="1200150" lvl="2" indent="-285750">
              <a:buFont typeface="Arial" panose="020B0604020202020204" pitchFamily="34" charset="0"/>
              <a:buChar char="•"/>
            </a:pPr>
            <a:r>
              <a:rPr lang="en-US" dirty="0"/>
              <a:t>Sign Language Classes</a:t>
            </a:r>
            <a:endParaRPr lang="en-US" dirty="0">
              <a:cs typeface="Calibri"/>
            </a:endParaRPr>
          </a:p>
          <a:p>
            <a:pPr marL="1200150" lvl="2" indent="-285750">
              <a:buFont typeface="Arial" panose="020B0604020202020204" pitchFamily="34" charset="0"/>
              <a:buChar char="•"/>
            </a:pPr>
            <a:r>
              <a:rPr lang="en-US" dirty="0"/>
              <a:t>Dyslexia education Series</a:t>
            </a:r>
            <a:endParaRPr lang="en-US" dirty="0">
              <a:cs typeface="Calibri"/>
            </a:endParaRPr>
          </a:p>
          <a:p>
            <a:pPr marL="742950" lvl="1" indent="-285750">
              <a:buFont typeface="Arial" panose="020B0604020202020204" pitchFamily="34" charset="0"/>
              <a:buChar char="•"/>
            </a:pPr>
            <a:r>
              <a:rPr lang="en-US" dirty="0"/>
              <a:t>Community Education</a:t>
            </a:r>
            <a:endParaRPr lang="en-US" dirty="0">
              <a:cs typeface="Calibri"/>
            </a:endParaRPr>
          </a:p>
          <a:p>
            <a:pPr marL="1200150" lvl="2" indent="-285750">
              <a:buFont typeface="Arial" panose="020B0604020202020204" pitchFamily="34" charset="0"/>
              <a:buChar char="•"/>
            </a:pPr>
            <a:r>
              <a:rPr lang="en-US" dirty="0"/>
              <a:t>Speech and language </a:t>
            </a:r>
            <a:endParaRPr lang="en-US" dirty="0">
              <a:cs typeface="Calibri"/>
            </a:endParaRPr>
          </a:p>
          <a:p>
            <a:pPr marL="1200150" lvl="2" indent="-285750">
              <a:buFont typeface="Arial" panose="020B0604020202020204" pitchFamily="34" charset="0"/>
              <a:buChar char="•"/>
            </a:pPr>
            <a:r>
              <a:rPr lang="en-US" dirty="0"/>
              <a:t>Speech and language screenings in the community and/or daycare settings </a:t>
            </a:r>
            <a:endParaRPr lang="en-US" dirty="0">
              <a:cs typeface="Calibri"/>
            </a:endParaRPr>
          </a:p>
          <a:p>
            <a:pPr marL="742950" lvl="1" indent="-285750">
              <a:buFont typeface="Arial" panose="020B0604020202020204" pitchFamily="34" charset="0"/>
              <a:buChar char="•"/>
            </a:pPr>
            <a:r>
              <a:rPr lang="en-US" dirty="0"/>
              <a:t>Camps</a:t>
            </a:r>
            <a:endParaRPr lang="en-US" dirty="0">
              <a:cs typeface="Calibri"/>
            </a:endParaRPr>
          </a:p>
          <a:p>
            <a:pPr marL="1200150" lvl="2" indent="-285750">
              <a:buFont typeface="Arial" panose="020B0604020202020204" pitchFamily="34" charset="0"/>
              <a:buChar char="•"/>
            </a:pPr>
            <a:r>
              <a:rPr lang="en-US" dirty="0"/>
              <a:t>Social Skills</a:t>
            </a:r>
            <a:endParaRPr lang="en-US" dirty="0">
              <a:cs typeface="Calibri"/>
            </a:endParaRPr>
          </a:p>
          <a:p>
            <a:pPr marL="1200150" lvl="2" indent="-285750">
              <a:buFont typeface="Arial" panose="020B0604020202020204" pitchFamily="34" charset="0"/>
              <a:buChar char="•"/>
            </a:pPr>
            <a:endParaRPr lang="en-US" dirty="0">
              <a:cs typeface="Calibri"/>
            </a:endParaRPr>
          </a:p>
          <a:p>
            <a:pPr marL="1200150" lvl="2" indent="-285750">
              <a:buFont typeface="Arial" panose="020B0604020202020204" pitchFamily="34" charset="0"/>
              <a:buChar char="•"/>
            </a:pPr>
            <a:r>
              <a:rPr lang="en-US" sz="1200" b="0" i="0" u="none" strike="noStrike" kern="1200" dirty="0">
                <a:solidFill>
                  <a:schemeClr val="tx1"/>
                </a:solidFill>
                <a:effectLst/>
                <a:latin typeface="+mn-lt"/>
                <a:ea typeface="+mn-ea"/>
                <a:cs typeface="+mn-cs"/>
              </a:rPr>
              <a:t>RiteCare Program</a:t>
            </a:r>
            <a:r>
              <a:rPr lang="en-US" dirty="0"/>
              <a:t> </a:t>
            </a:r>
            <a:r>
              <a:rPr lang="en-US" sz="1200" b="0" i="0" u="none" strike="noStrike" kern="1200" dirty="0">
                <a:solidFill>
                  <a:schemeClr val="tx1"/>
                </a:solidFill>
                <a:effectLst/>
                <a:latin typeface="+mn-lt"/>
                <a:ea typeface="+mn-ea"/>
                <a:cs typeface="+mn-cs"/>
              </a:rPr>
              <a:t>Grant Request</a:t>
            </a:r>
            <a:r>
              <a:rPr lang="en-US" dirty="0"/>
              <a:t> </a:t>
            </a:r>
            <a:r>
              <a:rPr lang="en-US" sz="1200" b="0" i="0" u="none" strike="noStrike" kern="1200" dirty="0">
                <a:solidFill>
                  <a:schemeClr val="tx1"/>
                </a:solidFill>
                <a:effectLst/>
                <a:latin typeface="+mn-lt"/>
                <a:ea typeface="+mn-ea"/>
                <a:cs typeface="+mn-cs"/>
              </a:rPr>
              <a:t>Subject Area</a:t>
            </a:r>
            <a:r>
              <a:rPr lang="en-US" dirty="0"/>
              <a:t> </a:t>
            </a:r>
            <a:r>
              <a:rPr lang="en-US" sz="1200" b="0" i="0" u="none" strike="noStrike" kern="1200" dirty="0">
                <a:solidFill>
                  <a:schemeClr val="tx1"/>
                </a:solidFill>
                <a:effectLst/>
                <a:latin typeface="+mn-lt"/>
                <a:ea typeface="+mn-ea"/>
                <a:cs typeface="+mn-cs"/>
              </a:rPr>
              <a:t>Amount Requested</a:t>
            </a:r>
            <a:r>
              <a:rPr lang="en-US" dirty="0"/>
              <a:t> </a:t>
            </a:r>
            <a:r>
              <a:rPr lang="en-US" sz="1200" b="0" i="0" u="none" strike="noStrike" kern="1200" dirty="0">
                <a:solidFill>
                  <a:schemeClr val="tx1"/>
                </a:solidFill>
                <a:effectLst/>
                <a:latin typeface="+mn-lt"/>
                <a:ea typeface="+mn-ea"/>
                <a:cs typeface="+mn-cs"/>
              </a:rPr>
              <a:t>Recommended</a:t>
            </a:r>
            <a:r>
              <a:rPr lang="en-US" dirty="0"/>
              <a:t> </a:t>
            </a:r>
            <a:r>
              <a:rPr lang="en-US" sz="1200" b="0" i="0" u="none" strike="noStrike" kern="1200" dirty="0">
                <a:solidFill>
                  <a:schemeClr val="tx1"/>
                </a:solidFill>
                <a:effectLst/>
                <a:latin typeface="+mn-lt"/>
                <a:ea typeface="+mn-ea"/>
                <a:cs typeface="+mn-cs"/>
              </a:rPr>
              <a:t>CSRC - Ft. Collins D. Boon*</a:t>
            </a:r>
            <a:r>
              <a:rPr lang="en-US" dirty="0"/>
              <a:t> </a:t>
            </a:r>
            <a:r>
              <a:rPr lang="en-US" sz="1200" b="0" i="0" u="none" strike="noStrike" kern="1200" dirty="0">
                <a:solidFill>
                  <a:schemeClr val="tx1"/>
                </a:solidFill>
                <a:effectLst/>
                <a:latin typeface="+mn-lt"/>
                <a:ea typeface="+mn-ea"/>
                <a:cs typeface="+mn-cs"/>
              </a:rPr>
              <a:t>Understanding &amp; improving abilities/skills Pre-literacy Development</a:t>
            </a:r>
            <a:r>
              <a:rPr lang="en-US" dirty="0"/>
              <a:t> </a:t>
            </a:r>
            <a:r>
              <a:rPr lang="en-US" sz="1200" b="0" i="0" u="none" strike="noStrike" kern="1200" dirty="0">
                <a:solidFill>
                  <a:schemeClr val="tx1"/>
                </a:solidFill>
                <a:effectLst/>
                <a:latin typeface="+mn-lt"/>
                <a:ea typeface="+mn-ea"/>
                <a:cs typeface="+mn-cs"/>
              </a:rPr>
              <a:t>Parent Education</a:t>
            </a:r>
            <a:r>
              <a:rPr lang="en-US" dirty="0"/>
              <a:t> </a:t>
            </a:r>
            <a:r>
              <a:rPr lang="en-US" sz="1200" b="0" i="0" u="none" strike="noStrike" kern="1200" dirty="0">
                <a:solidFill>
                  <a:schemeClr val="tx1"/>
                </a:solidFill>
                <a:effectLst/>
                <a:latin typeface="+mn-lt"/>
                <a:ea typeface="+mn-ea"/>
                <a:cs typeface="+mn-cs"/>
              </a:rPr>
              <a:t>5000</a:t>
            </a:r>
            <a:r>
              <a:rPr lang="en-US" dirty="0"/>
              <a:t> </a:t>
            </a:r>
            <a:r>
              <a:rPr lang="en-US" sz="1200" b="0" i="0" u="none" strike="noStrike" kern="1200" dirty="0">
                <a:solidFill>
                  <a:schemeClr val="tx1"/>
                </a:solidFill>
                <a:effectLst/>
                <a:latin typeface="+mn-lt"/>
                <a:ea typeface="+mn-ea"/>
                <a:cs typeface="+mn-cs"/>
              </a:rPr>
              <a:t>5000</a:t>
            </a:r>
            <a:r>
              <a:rPr lang="en-US" dirty="0"/>
              <a:t> </a:t>
            </a:r>
            <a:r>
              <a:rPr lang="en-US" sz="1200" b="0" i="0" u="none" strike="noStrike" kern="1200" dirty="0">
                <a:solidFill>
                  <a:schemeClr val="tx1"/>
                </a:solidFill>
                <a:effectLst/>
                <a:latin typeface="+mn-lt"/>
                <a:ea typeface="+mn-ea"/>
                <a:cs typeface="+mn-cs"/>
              </a:rPr>
              <a:t>CHCO - S. </a:t>
            </a:r>
            <a:r>
              <a:rPr lang="en-US" sz="1200" b="0" i="0" u="none" strike="noStrike" kern="1200" dirty="0" err="1">
                <a:solidFill>
                  <a:schemeClr val="tx1"/>
                </a:solidFill>
                <a:effectLst/>
                <a:latin typeface="+mn-lt"/>
                <a:ea typeface="+mn-ea"/>
                <a:cs typeface="+mn-cs"/>
              </a:rPr>
              <a:t>Harendt</a:t>
            </a:r>
            <a:r>
              <a:rPr lang="en-US" dirty="0"/>
              <a:t> </a:t>
            </a:r>
            <a:r>
              <a:rPr lang="en-US" sz="1200" b="0" i="0" u="none" strike="noStrike" kern="1200" dirty="0">
                <a:solidFill>
                  <a:schemeClr val="tx1"/>
                </a:solidFill>
                <a:effectLst/>
                <a:latin typeface="+mn-lt"/>
                <a:ea typeface="+mn-ea"/>
                <a:cs typeface="+mn-cs"/>
              </a:rPr>
              <a:t>Communication Development Support for Children with Tracheostomies</a:t>
            </a:r>
            <a:r>
              <a:rPr lang="en-US" dirty="0"/>
              <a:t> </a:t>
            </a:r>
            <a:r>
              <a:rPr lang="en-US" sz="1200" b="0" i="0" u="none" strike="noStrike" kern="1200" dirty="0">
                <a:solidFill>
                  <a:schemeClr val="tx1"/>
                </a:solidFill>
                <a:effectLst/>
                <a:latin typeface="+mn-lt"/>
                <a:ea typeface="+mn-ea"/>
                <a:cs typeface="+mn-cs"/>
              </a:rPr>
              <a:t>Child &amp; caregiver</a:t>
            </a:r>
            <a:r>
              <a:rPr lang="en-US" dirty="0"/>
              <a:t> </a:t>
            </a:r>
            <a:r>
              <a:rPr lang="en-US" sz="1200" b="0" i="0" u="none" strike="noStrike" kern="1200" dirty="0">
                <a:solidFill>
                  <a:schemeClr val="tx1"/>
                </a:solidFill>
                <a:effectLst/>
                <a:latin typeface="+mn-lt"/>
                <a:ea typeface="+mn-ea"/>
                <a:cs typeface="+mn-cs"/>
              </a:rPr>
              <a:t>853</a:t>
            </a:r>
            <a:r>
              <a:rPr lang="en-US" dirty="0"/>
              <a:t> </a:t>
            </a:r>
            <a:r>
              <a:rPr lang="en-US" sz="1200" b="0" i="0" u="none" strike="noStrike" kern="1200" dirty="0">
                <a:solidFill>
                  <a:schemeClr val="tx1"/>
                </a:solidFill>
                <a:effectLst/>
                <a:latin typeface="+mn-lt"/>
                <a:ea typeface="+mn-ea"/>
                <a:cs typeface="+mn-cs"/>
              </a:rPr>
              <a:t>1500</a:t>
            </a:r>
            <a:r>
              <a:rPr lang="en-US" dirty="0"/>
              <a:t> </a:t>
            </a:r>
            <a:r>
              <a:rPr lang="en-US" sz="1200" b="0" i="0" u="none" strike="noStrike" kern="1200" dirty="0">
                <a:solidFill>
                  <a:schemeClr val="tx1"/>
                </a:solidFill>
                <a:effectLst/>
                <a:latin typeface="+mn-lt"/>
                <a:ea typeface="+mn-ea"/>
                <a:cs typeface="+mn-cs"/>
              </a:rPr>
              <a:t>CHCO - L. Kendall</a:t>
            </a:r>
            <a:r>
              <a:rPr lang="en-US" dirty="0"/>
              <a:t> </a:t>
            </a:r>
            <a:r>
              <a:rPr lang="en-US" sz="1200" b="0" i="0" u="none" strike="noStrike" kern="1200" dirty="0">
                <a:solidFill>
                  <a:schemeClr val="tx1"/>
                </a:solidFill>
                <a:effectLst/>
                <a:latin typeface="+mn-lt"/>
                <a:ea typeface="+mn-ea"/>
                <a:cs typeface="+mn-cs"/>
              </a:rPr>
              <a:t>Sign Language classes for parents and caregivers</a:t>
            </a:r>
            <a:r>
              <a:rPr lang="en-US" dirty="0"/>
              <a:t> </a:t>
            </a:r>
            <a:r>
              <a:rPr lang="en-US" sz="1200" b="0" i="0" u="none" strike="noStrike" kern="1200" dirty="0">
                <a:solidFill>
                  <a:schemeClr val="tx1"/>
                </a:solidFill>
                <a:effectLst/>
                <a:latin typeface="+mn-lt"/>
                <a:ea typeface="+mn-ea"/>
                <a:cs typeface="+mn-cs"/>
              </a:rPr>
              <a:t>Parent Education</a:t>
            </a:r>
            <a:r>
              <a:rPr lang="en-US" dirty="0"/>
              <a:t> </a:t>
            </a:r>
            <a:r>
              <a:rPr lang="en-US" sz="1200" b="0" i="0" u="none" strike="noStrike" kern="1200" dirty="0">
                <a:solidFill>
                  <a:schemeClr val="tx1"/>
                </a:solidFill>
                <a:effectLst/>
                <a:latin typeface="+mn-lt"/>
                <a:ea typeface="+mn-ea"/>
                <a:cs typeface="+mn-cs"/>
              </a:rPr>
              <a:t>5000</a:t>
            </a:r>
            <a:r>
              <a:rPr lang="en-US" dirty="0"/>
              <a:t> </a:t>
            </a:r>
            <a:r>
              <a:rPr lang="en-US" sz="1200" b="0" i="0" u="none" strike="noStrike" kern="1200" dirty="0">
                <a:solidFill>
                  <a:schemeClr val="tx1"/>
                </a:solidFill>
                <a:effectLst/>
                <a:latin typeface="+mn-lt"/>
                <a:ea typeface="+mn-ea"/>
                <a:cs typeface="+mn-cs"/>
              </a:rPr>
              <a:t>5000</a:t>
            </a:r>
            <a:r>
              <a:rPr lang="en-US" dirty="0"/>
              <a:t> </a:t>
            </a:r>
            <a:r>
              <a:rPr lang="en-US" sz="1200" b="0" i="0" u="none" strike="noStrike" kern="1200" dirty="0">
                <a:solidFill>
                  <a:schemeClr val="tx1"/>
                </a:solidFill>
                <a:effectLst/>
                <a:latin typeface="+mn-lt"/>
                <a:ea typeface="+mn-ea"/>
                <a:cs typeface="+mn-cs"/>
              </a:rPr>
              <a:t>CHCO - </a:t>
            </a:r>
            <a:r>
              <a:rPr lang="en-US" sz="1200" b="0" i="0" u="none" strike="noStrike" kern="1200" dirty="0" err="1">
                <a:solidFill>
                  <a:schemeClr val="tx1"/>
                </a:solidFill>
                <a:effectLst/>
                <a:latin typeface="+mn-lt"/>
                <a:ea typeface="+mn-ea"/>
                <a:cs typeface="+mn-cs"/>
              </a:rPr>
              <a:t>Woeber</a:t>
            </a:r>
            <a:r>
              <a:rPr lang="en-US" sz="1200" b="0" i="0" u="none" strike="noStrike" kern="1200" dirty="0">
                <a:solidFill>
                  <a:schemeClr val="tx1"/>
                </a:solidFill>
                <a:effectLst/>
                <a:latin typeface="+mn-lt"/>
                <a:ea typeface="+mn-ea"/>
                <a:cs typeface="+mn-cs"/>
              </a:rPr>
              <a:t> &amp; Dolan</a:t>
            </a:r>
            <a:r>
              <a:rPr lang="en-US" dirty="0"/>
              <a:t> </a:t>
            </a:r>
            <a:r>
              <a:rPr lang="en-US" sz="1200" b="0" i="0" u="none" strike="noStrike" kern="1200" dirty="0">
                <a:solidFill>
                  <a:schemeClr val="tx1"/>
                </a:solidFill>
                <a:effectLst/>
                <a:latin typeface="+mn-lt"/>
                <a:ea typeface="+mn-ea"/>
                <a:cs typeface="+mn-cs"/>
              </a:rPr>
              <a:t>Augmentative &amp; Alternative Communication basics for Parents</a:t>
            </a:r>
            <a:r>
              <a:rPr lang="en-US" dirty="0"/>
              <a:t> </a:t>
            </a:r>
            <a:r>
              <a:rPr lang="en-US" sz="1200" b="0" i="0" u="none" strike="noStrike" kern="1200" dirty="0">
                <a:solidFill>
                  <a:schemeClr val="tx1"/>
                </a:solidFill>
                <a:effectLst/>
                <a:latin typeface="+mn-lt"/>
                <a:ea typeface="+mn-ea"/>
                <a:cs typeface="+mn-cs"/>
              </a:rPr>
              <a:t>Parent Education</a:t>
            </a:r>
            <a:r>
              <a:rPr lang="en-US" dirty="0"/>
              <a:t> </a:t>
            </a:r>
            <a:r>
              <a:rPr lang="en-US" sz="1200" b="0" i="0" u="none" strike="noStrike" kern="1200" dirty="0">
                <a:solidFill>
                  <a:schemeClr val="tx1"/>
                </a:solidFill>
                <a:effectLst/>
                <a:latin typeface="+mn-lt"/>
                <a:ea typeface="+mn-ea"/>
                <a:cs typeface="+mn-cs"/>
              </a:rPr>
              <a:t>853</a:t>
            </a:r>
            <a:r>
              <a:rPr lang="en-US" dirty="0"/>
              <a:t> </a:t>
            </a:r>
            <a:r>
              <a:rPr lang="en-US" sz="1200" b="0" i="0" u="none" strike="noStrike" kern="1200" dirty="0">
                <a:solidFill>
                  <a:schemeClr val="tx1"/>
                </a:solidFill>
                <a:effectLst/>
                <a:latin typeface="+mn-lt"/>
                <a:ea typeface="+mn-ea"/>
                <a:cs typeface="+mn-cs"/>
              </a:rPr>
              <a:t>853</a:t>
            </a:r>
            <a:r>
              <a:rPr lang="en-US" dirty="0"/>
              <a:t> </a:t>
            </a:r>
            <a:r>
              <a:rPr lang="en-US" sz="1200" b="0" i="0" u="none" strike="noStrike" kern="1200" dirty="0">
                <a:solidFill>
                  <a:schemeClr val="tx1"/>
                </a:solidFill>
                <a:effectLst/>
                <a:latin typeface="+mn-lt"/>
                <a:ea typeface="+mn-ea"/>
                <a:cs typeface="+mn-cs"/>
              </a:rPr>
              <a:t>CHCO - S. Robinson</a:t>
            </a:r>
            <a:r>
              <a:rPr lang="en-US" dirty="0"/>
              <a:t> </a:t>
            </a:r>
            <a:r>
              <a:rPr lang="en-US" sz="1200" b="0" i="0" u="none" strike="noStrike" kern="1200" dirty="0">
                <a:solidFill>
                  <a:schemeClr val="tx1"/>
                </a:solidFill>
                <a:effectLst/>
                <a:latin typeface="+mn-lt"/>
                <a:ea typeface="+mn-ea"/>
                <a:cs typeface="+mn-cs"/>
              </a:rPr>
              <a:t>Colorado Springs Microtia/Atresia Family Education Event</a:t>
            </a:r>
            <a:r>
              <a:rPr lang="en-US" dirty="0"/>
              <a:t> </a:t>
            </a:r>
            <a:r>
              <a:rPr lang="en-US" sz="1200" b="0" i="0" u="none" strike="noStrike" kern="1200" dirty="0">
                <a:solidFill>
                  <a:schemeClr val="tx1"/>
                </a:solidFill>
                <a:effectLst/>
                <a:latin typeface="+mn-lt"/>
                <a:ea typeface="+mn-ea"/>
                <a:cs typeface="+mn-cs"/>
              </a:rPr>
              <a:t>Parent Education</a:t>
            </a:r>
            <a:r>
              <a:rPr lang="en-US" dirty="0"/>
              <a:t> </a:t>
            </a:r>
            <a:r>
              <a:rPr lang="en-US" sz="1200" b="0" i="0" u="none" strike="noStrike" kern="1200" dirty="0">
                <a:solidFill>
                  <a:schemeClr val="tx1"/>
                </a:solidFill>
                <a:effectLst/>
                <a:latin typeface="+mn-lt"/>
                <a:ea typeface="+mn-ea"/>
                <a:cs typeface="+mn-cs"/>
              </a:rPr>
              <a:t>825</a:t>
            </a:r>
            <a:r>
              <a:rPr lang="en-US" dirty="0"/>
              <a:t> </a:t>
            </a:r>
            <a:r>
              <a:rPr lang="en-US" sz="1200" b="0" i="0" u="none" strike="noStrike" kern="1200" dirty="0">
                <a:solidFill>
                  <a:schemeClr val="tx1"/>
                </a:solidFill>
                <a:effectLst/>
                <a:latin typeface="+mn-lt"/>
                <a:ea typeface="+mn-ea"/>
                <a:cs typeface="+mn-cs"/>
              </a:rPr>
              <a:t>825</a:t>
            </a:r>
            <a:r>
              <a:rPr lang="en-US" dirty="0"/>
              <a:t> </a:t>
            </a:r>
            <a:r>
              <a:rPr lang="en-US" sz="1200" b="0" i="0" u="none" strike="noStrike" kern="1200" dirty="0">
                <a:solidFill>
                  <a:schemeClr val="tx1"/>
                </a:solidFill>
                <a:effectLst/>
                <a:latin typeface="+mn-lt"/>
                <a:ea typeface="+mn-ea"/>
                <a:cs typeface="+mn-cs"/>
              </a:rPr>
              <a:t>CHCO - Pathirana, Thorn, </a:t>
            </a:r>
            <a:r>
              <a:rPr lang="en-US" sz="1200" b="0" i="0" u="none" strike="noStrike" kern="1200" dirty="0" err="1">
                <a:solidFill>
                  <a:schemeClr val="tx1"/>
                </a:solidFill>
                <a:effectLst/>
                <a:latin typeface="+mn-lt"/>
                <a:ea typeface="+mn-ea"/>
                <a:cs typeface="+mn-cs"/>
              </a:rPr>
              <a:t>Stang</a:t>
            </a:r>
            <a:r>
              <a:rPr lang="en-US" dirty="0"/>
              <a:t> </a:t>
            </a:r>
            <a:r>
              <a:rPr lang="en-US" sz="1200" b="0" i="0" u="none" strike="noStrike" kern="1200" dirty="0">
                <a:solidFill>
                  <a:schemeClr val="tx1"/>
                </a:solidFill>
                <a:effectLst/>
                <a:latin typeface="+mn-lt"/>
                <a:ea typeface="+mn-ea"/>
                <a:cs typeface="+mn-cs"/>
              </a:rPr>
              <a:t>Stuttering Nights / Parent Education Series</a:t>
            </a:r>
            <a:r>
              <a:rPr lang="en-US" dirty="0"/>
              <a:t> </a:t>
            </a:r>
            <a:r>
              <a:rPr lang="en-US" sz="1200" b="0" i="0" u="none" strike="noStrike" kern="1200" dirty="0">
                <a:solidFill>
                  <a:schemeClr val="tx1"/>
                </a:solidFill>
                <a:effectLst/>
                <a:latin typeface="+mn-lt"/>
                <a:ea typeface="+mn-ea"/>
                <a:cs typeface="+mn-cs"/>
              </a:rPr>
              <a:t>Child &amp; Parent Education</a:t>
            </a:r>
            <a:r>
              <a:rPr lang="en-US" dirty="0"/>
              <a:t> </a:t>
            </a:r>
            <a:r>
              <a:rPr lang="en-US" sz="1200" b="0" i="0" u="none" strike="noStrike" kern="1200" dirty="0">
                <a:solidFill>
                  <a:schemeClr val="tx1"/>
                </a:solidFill>
                <a:effectLst/>
                <a:latin typeface="+mn-lt"/>
                <a:ea typeface="+mn-ea"/>
                <a:cs typeface="+mn-cs"/>
              </a:rPr>
              <a:t>1300</a:t>
            </a:r>
            <a:r>
              <a:rPr lang="en-US" dirty="0"/>
              <a:t> </a:t>
            </a:r>
            <a:r>
              <a:rPr lang="en-US" sz="1200" b="0" i="0" u="none" strike="noStrike" kern="1200" dirty="0">
                <a:solidFill>
                  <a:schemeClr val="tx1"/>
                </a:solidFill>
                <a:effectLst/>
                <a:latin typeface="+mn-lt"/>
                <a:ea typeface="+mn-ea"/>
                <a:cs typeface="+mn-cs"/>
              </a:rPr>
              <a:t>1300</a:t>
            </a:r>
            <a:r>
              <a:rPr lang="en-US" dirty="0"/>
              <a:t> </a:t>
            </a:r>
            <a:r>
              <a:rPr lang="en-US" sz="1200" b="0" i="0" u="none" strike="noStrike" kern="1200" dirty="0">
                <a:solidFill>
                  <a:schemeClr val="tx1"/>
                </a:solidFill>
                <a:effectLst/>
                <a:latin typeface="+mn-lt"/>
                <a:ea typeface="+mn-ea"/>
                <a:cs typeface="+mn-cs"/>
              </a:rPr>
              <a:t>CHCO - J. Erickson</a:t>
            </a:r>
            <a:r>
              <a:rPr lang="en-US" dirty="0"/>
              <a:t> </a:t>
            </a:r>
            <a:r>
              <a:rPr lang="en-US" sz="1200" b="0" i="0" u="none" strike="noStrike" kern="1200" dirty="0">
                <a:solidFill>
                  <a:schemeClr val="tx1"/>
                </a:solidFill>
                <a:effectLst/>
                <a:latin typeface="+mn-lt"/>
                <a:ea typeface="+mn-ea"/>
                <a:cs typeface="+mn-cs"/>
              </a:rPr>
              <a:t>Community Education Series on Dyslexia</a:t>
            </a:r>
            <a:r>
              <a:rPr lang="en-US" dirty="0"/>
              <a:t> </a:t>
            </a:r>
            <a:r>
              <a:rPr lang="en-US" sz="1200" b="0" i="0" u="none" strike="noStrike" kern="1200" dirty="0">
                <a:solidFill>
                  <a:schemeClr val="tx1"/>
                </a:solidFill>
                <a:effectLst/>
                <a:latin typeface="+mn-lt"/>
                <a:ea typeface="+mn-ea"/>
                <a:cs typeface="+mn-cs"/>
              </a:rPr>
              <a:t>Parent Education</a:t>
            </a:r>
            <a:r>
              <a:rPr lang="en-US" dirty="0"/>
              <a:t> </a:t>
            </a:r>
            <a:r>
              <a:rPr lang="en-US" sz="1200" b="0" i="0" u="none" strike="noStrike" kern="1200" dirty="0">
                <a:solidFill>
                  <a:schemeClr val="tx1"/>
                </a:solidFill>
                <a:effectLst/>
                <a:latin typeface="+mn-lt"/>
                <a:ea typeface="+mn-ea"/>
                <a:cs typeface="+mn-cs"/>
              </a:rPr>
              <a:t>1010</a:t>
            </a:r>
            <a:r>
              <a:rPr lang="en-US" dirty="0"/>
              <a:t> </a:t>
            </a:r>
            <a:r>
              <a:rPr lang="en-US" sz="1200" b="0" i="0" u="none" strike="noStrike" kern="1200" dirty="0">
                <a:solidFill>
                  <a:schemeClr val="tx1"/>
                </a:solidFill>
                <a:effectLst/>
                <a:latin typeface="+mn-lt"/>
                <a:ea typeface="+mn-ea"/>
                <a:cs typeface="+mn-cs"/>
              </a:rPr>
              <a:t>1010</a:t>
            </a:r>
            <a:r>
              <a:rPr lang="en-US" dirty="0"/>
              <a:t> </a:t>
            </a:r>
            <a:r>
              <a:rPr lang="en-US" sz="1200" b="0" i="0" u="none" strike="noStrike" kern="1200" dirty="0">
                <a:solidFill>
                  <a:schemeClr val="tx1"/>
                </a:solidFill>
                <a:effectLst/>
                <a:latin typeface="+mn-lt"/>
                <a:ea typeface="+mn-ea"/>
                <a:cs typeface="+mn-cs"/>
              </a:rPr>
              <a:t>Pinon Project - Cortez</a:t>
            </a:r>
            <a:r>
              <a:rPr lang="en-US" dirty="0"/>
              <a:t> </a:t>
            </a:r>
            <a:r>
              <a:rPr lang="en-US" sz="1200" b="0" i="0" u="none" strike="noStrike" kern="1200" dirty="0">
                <a:solidFill>
                  <a:schemeClr val="tx1"/>
                </a:solidFill>
                <a:effectLst/>
                <a:latin typeface="+mn-lt"/>
                <a:ea typeface="+mn-ea"/>
                <a:cs typeface="+mn-cs"/>
              </a:rPr>
              <a:t>Day Camp for Children with Special Needs &amp; Families at Medicine Horse - Therapeutic Riding Facility</a:t>
            </a:r>
            <a:r>
              <a:rPr lang="en-US" dirty="0"/>
              <a:t> </a:t>
            </a:r>
            <a:r>
              <a:rPr lang="en-US" sz="1200" b="0" i="0" u="none" strike="noStrike" kern="1200" dirty="0">
                <a:solidFill>
                  <a:schemeClr val="tx1"/>
                </a:solidFill>
                <a:effectLst/>
                <a:latin typeface="+mn-lt"/>
                <a:ea typeface="+mn-ea"/>
                <a:cs typeface="+mn-cs"/>
              </a:rPr>
              <a:t>Children &amp; Family</a:t>
            </a:r>
            <a:r>
              <a:rPr lang="en-US" dirty="0"/>
              <a:t> </a:t>
            </a:r>
            <a:r>
              <a:rPr lang="en-US" sz="1200" b="0" i="0" u="none" strike="noStrike" kern="1200" dirty="0">
                <a:solidFill>
                  <a:schemeClr val="tx1"/>
                </a:solidFill>
                <a:effectLst/>
                <a:latin typeface="+mn-lt"/>
                <a:ea typeface="+mn-ea"/>
                <a:cs typeface="+mn-cs"/>
              </a:rPr>
              <a:t>2254</a:t>
            </a:r>
            <a:r>
              <a:rPr lang="en-US" dirty="0"/>
              <a:t> </a:t>
            </a:r>
            <a:r>
              <a:rPr lang="en-US" sz="1200" b="0" i="0" u="none" strike="noStrike" kern="1200" dirty="0">
                <a:solidFill>
                  <a:schemeClr val="tx1"/>
                </a:solidFill>
                <a:effectLst/>
                <a:latin typeface="+mn-lt"/>
                <a:ea typeface="+mn-ea"/>
                <a:cs typeface="+mn-cs"/>
              </a:rPr>
              <a:t>2254</a:t>
            </a:r>
            <a:r>
              <a:rPr lang="en-US" dirty="0"/>
              <a:t> </a:t>
            </a:r>
            <a:r>
              <a:rPr lang="en-US" sz="1200" b="0" i="0" u="none" strike="noStrike" kern="1200" dirty="0">
                <a:solidFill>
                  <a:schemeClr val="tx1"/>
                </a:solidFill>
                <a:effectLst/>
                <a:latin typeface="+mn-lt"/>
                <a:ea typeface="+mn-ea"/>
                <a:cs typeface="+mn-cs"/>
              </a:rPr>
              <a:t>Gunnison Valley Hospital**</a:t>
            </a:r>
            <a:r>
              <a:rPr lang="en-US" dirty="0"/>
              <a:t> </a:t>
            </a:r>
            <a:r>
              <a:rPr lang="en-US" sz="1200" b="0" i="0" u="none" strike="noStrike" kern="1200" dirty="0">
                <a:solidFill>
                  <a:schemeClr val="tx1"/>
                </a:solidFill>
                <a:effectLst/>
                <a:latin typeface="+mn-lt"/>
                <a:ea typeface="+mn-ea"/>
                <a:cs typeface="+mn-cs"/>
              </a:rPr>
              <a:t>$18,742 Parent &amp; Caregiver Education</a:t>
            </a:r>
            <a:r>
              <a:rPr lang="en-US" dirty="0"/>
              <a:t> </a:t>
            </a:r>
            <a:r>
              <a:rPr lang="en-US" sz="1200" b="0" i="0" u="none" strike="noStrike" kern="1200" dirty="0">
                <a:solidFill>
                  <a:schemeClr val="tx1"/>
                </a:solidFill>
                <a:effectLst/>
                <a:latin typeface="+mn-lt"/>
                <a:ea typeface="+mn-ea"/>
                <a:cs typeface="+mn-cs"/>
              </a:rPr>
              <a:t>1000</a:t>
            </a:r>
            <a:r>
              <a:rPr lang="en-US" dirty="0"/>
              <a:t> </a:t>
            </a:r>
            <a:r>
              <a:rPr lang="en-US" sz="1200" b="0" i="0" u="none" strike="noStrike" kern="1200" dirty="0">
                <a:solidFill>
                  <a:schemeClr val="tx1"/>
                </a:solidFill>
                <a:effectLst/>
                <a:latin typeface="+mn-lt"/>
                <a:ea typeface="+mn-ea"/>
                <a:cs typeface="+mn-cs"/>
              </a:rPr>
              <a:t>1000</a:t>
            </a:r>
            <a:r>
              <a:rPr lang="en-US" dirty="0"/>
              <a:t> </a:t>
            </a:r>
            <a:endParaRPr lang="en-US" dirty="0">
              <a:cs typeface="Calibri"/>
            </a:endParaRPr>
          </a:p>
          <a:p>
            <a:pPr marL="914400" lvl="2" indent="0">
              <a:buFont typeface="Arial" panose="020B0604020202020204" pitchFamily="34" charset="0"/>
              <a:buNone/>
            </a:pPr>
            <a:endParaRPr lang="en-US" dirty="0"/>
          </a:p>
          <a:p>
            <a:pPr marL="914400" lvl="2" indent="0">
              <a:buFont typeface="Arial" panose="020B0604020202020204" pitchFamily="34" charset="0"/>
              <a:buNone/>
            </a:pPr>
            <a:endParaRPr lang="en-US" dirty="0"/>
          </a:p>
          <a:p>
            <a:pPr marL="914400" lvl="2" indent="0">
              <a:buFont typeface="Arial" panose="020B0604020202020204" pitchFamily="34" charset="0"/>
              <a:buNone/>
            </a:pPr>
            <a:r>
              <a:rPr lang="en-US" dirty="0"/>
              <a:t>New due dates: </a:t>
            </a:r>
            <a:r>
              <a:rPr lang="en-US" sz="1200" kern="1200" dirty="0">
                <a:solidFill>
                  <a:schemeClr val="tx1"/>
                </a:solidFill>
                <a:effectLst/>
                <a:latin typeface="+mn-lt"/>
                <a:ea typeface="+mn-ea"/>
                <a:cs typeface="+mn-cs"/>
              </a:rPr>
              <a:t>June 10, 2019 CHCO</a:t>
            </a:r>
            <a:endParaRPr lang="en-US" sz="1200" kern="1200" dirty="0">
              <a:solidFill>
                <a:schemeClr val="tx1"/>
              </a:solidFill>
              <a:effectLst/>
              <a:latin typeface="+mn-lt"/>
              <a:cs typeface="Calibri"/>
            </a:endParaRPr>
          </a:p>
          <a:p>
            <a:pPr marL="914400" lvl="2" indent="0">
              <a:buFont typeface="Arial" panose="020B0604020202020204" pitchFamily="34" charset="0"/>
              <a:buNone/>
            </a:pPr>
            <a:r>
              <a:rPr lang="en-US" sz="1200" kern="1200" dirty="0">
                <a:solidFill>
                  <a:schemeClr val="tx1"/>
                </a:solidFill>
                <a:effectLst/>
                <a:latin typeface="+mn-lt"/>
                <a:ea typeface="+mn-ea"/>
                <a:cs typeface="+mn-cs"/>
              </a:rPr>
              <a:t>Applications for 2019 - 2020 grants will be due by July 8, 2019.</a:t>
            </a:r>
            <a:endParaRPr lang="en-US" dirty="0">
              <a:cs typeface="Calibri"/>
            </a:endParaRPr>
          </a:p>
        </p:txBody>
      </p:sp>
      <p:sp>
        <p:nvSpPr>
          <p:cNvPr id="4" name="Slide Number Placeholder 3"/>
          <p:cNvSpPr>
            <a:spLocks noGrp="1"/>
          </p:cNvSpPr>
          <p:nvPr>
            <p:ph type="sldNum" sz="quarter" idx="10"/>
          </p:nvPr>
        </p:nvSpPr>
        <p:spPr/>
        <p:txBody>
          <a:bodyPr/>
          <a:lstStyle/>
          <a:p>
            <a:fld id="{B7308C2A-FD32-7B49-AADF-826226B7AEBB}" type="slidenum">
              <a:rPr lang="en-US" smtClean="0"/>
              <a:t>10</a:t>
            </a:fld>
            <a:endParaRPr lang="en-US"/>
          </a:p>
        </p:txBody>
      </p:sp>
    </p:spTree>
    <p:extLst>
      <p:ext uri="{BB962C8B-B14F-4D97-AF65-F5344CB8AC3E}">
        <p14:creationId xmlns:p14="http://schemas.microsoft.com/office/powerpoint/2010/main" val="2717679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308C2A-FD32-7B49-AADF-826226B7AEBB}" type="slidenum">
              <a:rPr lang="en-US" smtClean="0"/>
              <a:t>11</a:t>
            </a:fld>
            <a:endParaRPr lang="en-US"/>
          </a:p>
        </p:txBody>
      </p:sp>
    </p:spTree>
    <p:extLst>
      <p:ext uri="{BB962C8B-B14F-4D97-AF65-F5344CB8AC3E}">
        <p14:creationId xmlns:p14="http://schemas.microsoft.com/office/powerpoint/2010/main" val="943840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a pleasure to work with a board of trustees committed to the care of future generations of children. To ensure this future, the SRF awards graduate student scholarships to well-qualified second year grad students in SLP at our state’s 2 graduate training programs, UNC and CU.</a:t>
            </a:r>
          </a:p>
          <a:p>
            <a:endParaRPr lang="en-US" dirty="0"/>
          </a:p>
          <a:p>
            <a:endParaRPr lang="en-US" dirty="0"/>
          </a:p>
        </p:txBody>
      </p:sp>
      <p:sp>
        <p:nvSpPr>
          <p:cNvPr id="4" name="Slide Number Placeholder 3"/>
          <p:cNvSpPr>
            <a:spLocks noGrp="1"/>
          </p:cNvSpPr>
          <p:nvPr>
            <p:ph type="sldNum" sz="quarter" idx="5"/>
          </p:nvPr>
        </p:nvSpPr>
        <p:spPr/>
        <p:txBody>
          <a:bodyPr/>
          <a:lstStyle/>
          <a:p>
            <a:fld id="{B7308C2A-FD32-7B49-AADF-826226B7AEBB}" type="slidenum">
              <a:rPr lang="en-US" smtClean="0"/>
              <a:t>12</a:t>
            </a:fld>
            <a:endParaRPr lang="en-US"/>
          </a:p>
        </p:txBody>
      </p:sp>
    </p:spTree>
    <p:extLst>
      <p:ext uri="{BB962C8B-B14F-4D97-AF65-F5344CB8AC3E}">
        <p14:creationId xmlns:p14="http://schemas.microsoft.com/office/powerpoint/2010/main" val="1630907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1C2A265C-BA8A-4723-AD1E-31E7CC682639}" type="slidenum">
              <a:rPr lang="en-US" smtClean="0"/>
              <a:pPr/>
              <a:t>13</a:t>
            </a:fld>
            <a:endParaRPr 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r>
              <a:rPr lang="en-US" dirty="0"/>
              <a:t>The merit-based scholarship program was initiated in 2003, to date 82 students have received $5,000 scholarships.</a:t>
            </a:r>
          </a:p>
          <a:p>
            <a:endParaRPr lang="en-US" dirty="0">
              <a:cs typeface="Calibri"/>
            </a:endParaRPr>
          </a:p>
          <a:p>
            <a:r>
              <a:rPr lang="en-US" dirty="0">
                <a:cs typeface="Calibri"/>
              </a:rPr>
              <a:t>This year the Dwight A. Hamilton scholarships were awarded to 2 students from the University of Northern Colorado and 4 students from the University of Boulder. </a:t>
            </a:r>
          </a:p>
          <a:p>
            <a:endParaRPr lang="en-US" b="1" dirty="0"/>
          </a:p>
          <a:p>
            <a:r>
              <a:rPr lang="en-US" b="1" dirty="0"/>
              <a:t>Celia Horowitz </a:t>
            </a:r>
            <a:r>
              <a:rPr lang="en-US" dirty="0"/>
              <a:t>is a second year Speech-Language Pathology graduate student at University of Colorado Boulder. Celia is originally from Brooklyn, NY and attended Tulane University, receiving a B.S in Psychology. Celia hopes to become an early interventionist and continue supporting Colorado children and their families</a:t>
            </a:r>
            <a:endParaRPr lang="en-US" dirty="0">
              <a:cs typeface="Calibri"/>
            </a:endParaRPr>
          </a:p>
          <a:p>
            <a:pPr algn="just"/>
            <a:endParaRPr lang="en-US" b="1" dirty="0"/>
          </a:p>
          <a:p>
            <a:pPr algn="just"/>
            <a:r>
              <a:rPr lang="en-US" b="1" dirty="0"/>
              <a:t>Laura Petty</a:t>
            </a:r>
            <a:r>
              <a:rPr lang="en-US" dirty="0"/>
              <a:t> is from Fort Collins, Colorado. She received a BS in Communication Sciences and Disorders and Psychology from Northwestern University in Evanston, Illinois and is now a second year Speech-Language Pathology graduate student at University of Colorado Boulder. Laura plans to remain in Colorado to work with preschool or school-age students in a public-school setting.</a:t>
            </a:r>
            <a:endParaRPr lang="en-US" dirty="0">
              <a:cs typeface="Calibri"/>
            </a:endParaRPr>
          </a:p>
          <a:p>
            <a:pPr algn="just"/>
            <a:r>
              <a:rPr lang="en-US" dirty="0"/>
              <a:t> </a:t>
            </a:r>
            <a:endParaRPr lang="en-US" dirty="0">
              <a:cs typeface="Calibri"/>
            </a:endParaRPr>
          </a:p>
          <a:p>
            <a:r>
              <a:rPr lang="en-US" b="1" dirty="0"/>
              <a:t>Jennifer </a:t>
            </a:r>
            <a:r>
              <a:rPr lang="en-US" b="1" dirty="0" err="1"/>
              <a:t>Bjoin</a:t>
            </a:r>
            <a:r>
              <a:rPr lang="en-US" dirty="0"/>
              <a:t> is a second-year graduate student studying speech-language pathology at the University of Colorado Boulder. She attended Drake University in Des Moines, IA. Jennifer aspires to practice in Colorado as an SLP for the pediatric population, specializing primarily in language, literacy, voice, and pragmatics.</a:t>
            </a:r>
            <a:endParaRPr lang="en-US" dirty="0">
              <a:cs typeface="Calibri" panose="020F0502020204030204"/>
            </a:endParaRPr>
          </a:p>
          <a:p>
            <a:pPr algn="just"/>
            <a:r>
              <a:rPr lang="en-US" b="1" dirty="0"/>
              <a:t>Amanda Joyce Barkley</a:t>
            </a:r>
            <a:r>
              <a:rPr lang="en-US" dirty="0"/>
              <a:t> is a graduate student in the MA-SLP program at CU Boulder. She graduated with her B.A. in Speech Language Hearing Sciences (SLHS) with minors in Theater and in Linguistics from CY Boulder in December 2018. Amanda knows she will work with children as an SLP, and her dream is to work at Children’s hospital with the amazing team of professionals there.</a:t>
            </a:r>
            <a:endParaRPr lang="en-US" dirty="0">
              <a:cs typeface="Calibri"/>
            </a:endParaRPr>
          </a:p>
          <a:p>
            <a:pPr algn="just"/>
            <a:r>
              <a:rPr lang="en-US" dirty="0"/>
              <a:t> </a:t>
            </a:r>
            <a:endParaRPr lang="en-US" dirty="0">
              <a:cs typeface="Calibri"/>
            </a:endParaRPr>
          </a:p>
          <a:p>
            <a:pPr algn="just"/>
            <a:r>
              <a:rPr lang="en-US" b="1" dirty="0"/>
              <a:t>Blair Whiteside</a:t>
            </a:r>
            <a:r>
              <a:rPr lang="en-US" dirty="0"/>
              <a:t> is a second-year graduate student in Speech-Language Pathology at the University of Northern Colorado. Having taken a more non-traditional path in the field of Speech-Language Pathology, Blair’s initial interest in this field began when she was pursuing both a bachelors and master’s degree in voice performance. Blair looks forward to completing her studies at the University of Northern Colorado and beginning her career as a speech language pathologist in the Denver area.</a:t>
            </a:r>
            <a:endParaRPr lang="en-US" dirty="0">
              <a:cs typeface="Calibri"/>
            </a:endParaRPr>
          </a:p>
          <a:p>
            <a:pPr algn="just"/>
            <a:r>
              <a:rPr lang="en-US" dirty="0"/>
              <a:t> </a:t>
            </a:r>
            <a:endParaRPr lang="en-US" dirty="0">
              <a:cs typeface="Calibri"/>
            </a:endParaRPr>
          </a:p>
          <a:p>
            <a:pPr algn="just"/>
            <a:r>
              <a:rPr lang="en-US" b="1" dirty="0"/>
              <a:t>Jessie O’Brian</a:t>
            </a:r>
            <a:r>
              <a:rPr lang="en-US" dirty="0"/>
              <a:t> is a second-year graduate student in Speech-Language Pathology at the University of Northern Colorado. After completing a degree in Film in Los Angeles, Jessie was a nontraditional student who moved to Colorado and completed her undergraduate coursework at UNC. Jessie hopes to work in a hospital or private practice in pediatrics in Colorado.</a:t>
            </a:r>
          </a:p>
          <a:p>
            <a:pPr algn="just"/>
            <a:r>
              <a:rPr lang="en-US" dirty="0"/>
              <a:t> </a:t>
            </a:r>
            <a:endParaRPr lang="en-US" dirty="0">
              <a:cs typeface="Calibri"/>
            </a:endParaRPr>
          </a:p>
          <a:p>
            <a:r>
              <a:rPr lang="en-US" dirty="0"/>
              <a:t> </a:t>
            </a:r>
            <a:endParaRPr lang="en-US" dirty="0">
              <a:cs typeface="Calibri"/>
            </a:endParaRPr>
          </a:p>
          <a:p>
            <a:endParaRPr lang="en-US" dirty="0">
              <a:cs typeface="Calibri"/>
            </a:endParaRPr>
          </a:p>
        </p:txBody>
      </p:sp>
    </p:spTree>
    <p:extLst>
      <p:ext uri="{BB962C8B-B14F-4D97-AF65-F5344CB8AC3E}">
        <p14:creationId xmlns:p14="http://schemas.microsoft.com/office/powerpoint/2010/main" val="14771873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now like to turn the podium over to Bryant </a:t>
            </a:r>
          </a:p>
          <a:p>
            <a:endParaRPr lang="en-US" dirty="0"/>
          </a:p>
          <a:p>
            <a:r>
              <a:rPr lang="en-US" dirty="0"/>
              <a:t>Thank you Dr. Uhler</a:t>
            </a:r>
          </a:p>
          <a:p>
            <a:endParaRPr lang="en-US" dirty="0"/>
          </a:p>
          <a:p>
            <a:r>
              <a:rPr lang="en-US" dirty="0"/>
              <a:t>One of the first presentations I saw from Vern, several years ago, was about the impact that RiteCare has on our families, our community and the state at large. </a:t>
            </a:r>
          </a:p>
          <a:p>
            <a:r>
              <a:rPr lang="en-US" dirty="0"/>
              <a:t>Please remember that the numbers Dr. Uhler and I present today are not mere statistics, they represent very real children, and only children. We don’t keep a statistical record of the care givers, family members and friends impacted by the amazing work of the Scottish Rite Foundation partners. At a minimum you could double those numbers to estimate the impact, but I still believe that would be a vast underestimate.</a:t>
            </a:r>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7308C2A-FD32-7B49-AADF-826226B7AEBB}"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14</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7257443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In the last 67 years, the Scottish Rite Foundation has supported programs totaling 43.7 million dollars. Outreach has gown in many areas such as the Treasure Chest Programs and Community Benefit Grants.</a:t>
            </a:r>
          </a:p>
          <a:p>
            <a:r>
              <a:rPr lang="en-US">
                <a:cs typeface="Calibri"/>
              </a:rPr>
              <a:t>Services have expanded to include some Learning Therapies, particularly for children struggling with Dyslexia. The growth in need has pressed the board hard to manage funds in the most efficient ways possible. We are thankful for the continuing support of the Rollie R. Kelley Family Foundation and the </a:t>
            </a:r>
            <a:r>
              <a:rPr lang="en-US" err="1">
                <a:cs typeface="Calibri"/>
              </a:rPr>
              <a:t>Schlessman</a:t>
            </a:r>
            <a:r>
              <a:rPr lang="en-US">
                <a:cs typeface="Calibri"/>
              </a:rPr>
              <a:t> Family Foundation.</a:t>
            </a:r>
          </a:p>
        </p:txBody>
      </p:sp>
      <p:sp>
        <p:nvSpPr>
          <p:cNvPr id="4" name="Slide Number Placeholder 3"/>
          <p:cNvSpPr>
            <a:spLocks noGrp="1"/>
          </p:cNvSpPr>
          <p:nvPr>
            <p:ph type="sldNum" sz="quarter" idx="10"/>
          </p:nvPr>
        </p:nvSpPr>
        <p:spPr/>
        <p:txBody>
          <a:bodyPr/>
          <a:lstStyle/>
          <a:p>
            <a:fld id="{B7308C2A-FD32-7B49-AADF-826226B7AEBB}" type="slidenum">
              <a:rPr lang="en-US" smtClean="0"/>
              <a:t>15</a:t>
            </a:fld>
            <a:endParaRPr lang="en-US"/>
          </a:p>
        </p:txBody>
      </p:sp>
    </p:spTree>
    <p:extLst>
      <p:ext uri="{BB962C8B-B14F-4D97-AF65-F5344CB8AC3E}">
        <p14:creationId xmlns:p14="http://schemas.microsoft.com/office/powerpoint/2010/main" val="29183548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founders of the Scottish Rite Foundation had a vision “</a:t>
            </a:r>
            <a:r>
              <a:rPr lang="en-US" b="0" i="0">
                <a:solidFill>
                  <a:srgbClr val="000000"/>
                </a:solidFill>
                <a:effectLst/>
                <a:latin typeface="Times New Roman" panose="02020603050405020304" pitchFamily="18" charset="0"/>
              </a:rPr>
              <a:t>that all Colorado children with language disorders will have the opportunity to receive treatment and care.” The board has carried that vision forward through careful stewardship of the donations received over these last 67 years. Your donations have helped to create a fund which continues to grow, providing for consistent annual returns which form a cornerstone for the budget which supports that mission. The needs of Colorado’s children, however, outpace the market. To meet that need the Scottish Rite Foundation continues to seek donations.</a:t>
            </a:r>
            <a:endParaRPr lang="en-US"/>
          </a:p>
        </p:txBody>
      </p:sp>
      <p:sp>
        <p:nvSpPr>
          <p:cNvPr id="4" name="Slide Number Placeholder 3"/>
          <p:cNvSpPr>
            <a:spLocks noGrp="1"/>
          </p:cNvSpPr>
          <p:nvPr>
            <p:ph type="sldNum" sz="quarter" idx="5"/>
          </p:nvPr>
        </p:nvSpPr>
        <p:spPr/>
        <p:txBody>
          <a:bodyPr/>
          <a:lstStyle/>
          <a:p>
            <a:fld id="{B7308C2A-FD32-7B49-AADF-826226B7AEBB}" type="slidenum">
              <a:rPr lang="en-US" smtClean="0"/>
              <a:t>16</a:t>
            </a:fld>
            <a:endParaRPr lang="en-US"/>
          </a:p>
        </p:txBody>
      </p:sp>
    </p:spTree>
    <p:extLst>
      <p:ext uri="{BB962C8B-B14F-4D97-AF65-F5344CB8AC3E}">
        <p14:creationId xmlns:p14="http://schemas.microsoft.com/office/powerpoint/2010/main" val="15257932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2019 Vern and the board began a fundraising campaign with a special focus on </a:t>
            </a:r>
          </a:p>
          <a:p>
            <a:pPr marL="171450" indent="-171450">
              <a:buFont typeface="Arial" panose="020B0604020202020204" pitchFamily="34" charset="0"/>
              <a:buChar char="•"/>
            </a:pPr>
            <a:r>
              <a:rPr lang="en-US"/>
              <a:t>Parent Education</a:t>
            </a:r>
          </a:p>
          <a:p>
            <a:pPr marL="171450" indent="-171450">
              <a:buFont typeface="Arial" panose="020B0604020202020204" pitchFamily="34" charset="0"/>
              <a:buChar char="•"/>
            </a:pPr>
            <a:r>
              <a:rPr lang="en-US"/>
              <a:t>Autism Spectrum Disorder</a:t>
            </a:r>
          </a:p>
          <a:p>
            <a:pPr marL="171450" indent="-171450">
              <a:buFont typeface="Arial" panose="020B0604020202020204" pitchFamily="34" charset="0"/>
              <a:buChar char="•"/>
            </a:pPr>
            <a:r>
              <a:rPr lang="en-US"/>
              <a:t>Augmentative and Alternate Communication</a:t>
            </a:r>
          </a:p>
          <a:p>
            <a:pPr marL="171450" indent="-171450">
              <a:buFont typeface="Arial" panose="020B0604020202020204" pitchFamily="34" charset="0"/>
              <a:buChar char="•"/>
            </a:pPr>
            <a:r>
              <a:rPr lang="en-US"/>
              <a:t>Stuttering and the Treasure Chest Program</a:t>
            </a:r>
          </a:p>
          <a:p>
            <a:r>
              <a:rPr lang="en-US"/>
              <a:t>Thanks to the gifts of nearly 500 donors, the campaign exceeded it’s one million dollar goal.</a:t>
            </a:r>
          </a:p>
          <a:p>
            <a:endParaRPr lang="en-US"/>
          </a:p>
          <a:p>
            <a:r>
              <a:rPr lang="en-US"/>
              <a:t>As noted earlier, while 862 children received services this year and nearly 23,000 over the last 67 years, the impact of your donations is much more far reaching. Helping children to communicate strengthens our community and their personal contributions to the world because they can communicate, is immeasurable.</a:t>
            </a:r>
          </a:p>
          <a:p>
            <a:endParaRPr lang="en-US"/>
          </a:p>
          <a:p>
            <a:r>
              <a:rPr lang="en-US"/>
              <a:t>At this time I would like to invite Dr. Uhler to  join me at the podium for a special award.</a:t>
            </a:r>
          </a:p>
        </p:txBody>
      </p:sp>
      <p:sp>
        <p:nvSpPr>
          <p:cNvPr id="4" name="Slide Number Placeholder 3"/>
          <p:cNvSpPr>
            <a:spLocks noGrp="1"/>
          </p:cNvSpPr>
          <p:nvPr>
            <p:ph type="sldNum" sz="quarter" idx="5"/>
          </p:nvPr>
        </p:nvSpPr>
        <p:spPr/>
        <p:txBody>
          <a:bodyPr/>
          <a:lstStyle/>
          <a:p>
            <a:fld id="{B7308C2A-FD32-7B49-AADF-826226B7AEBB}" type="slidenum">
              <a:rPr lang="en-US" smtClean="0"/>
              <a:t>17</a:t>
            </a:fld>
            <a:endParaRPr lang="en-US"/>
          </a:p>
        </p:txBody>
      </p:sp>
    </p:spTree>
    <p:extLst>
      <p:ext uri="{BB962C8B-B14F-4D97-AF65-F5344CB8AC3E}">
        <p14:creationId xmlns:p14="http://schemas.microsoft.com/office/powerpoint/2010/main" val="936442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It is with great pleasure we announce that Tom Magnusson has been chosen to receive the Scottish Rite Foundation’s highest honor. Brother Tom and Brother Steve, could you please join 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Tom has served on the board of the foundation for more than 20 years. His dedication to RiteCare, both in Colorado and in the Orient of Kansas, demonstrates his deep caring for children’s need to communicate. In his time with the foundation, Tom has witnessed and supported the transition of three executive secretaries, the hiring of </a:t>
            </a:r>
            <a:r>
              <a:rPr lang="en-US" sz="1200" kern="1200">
                <a:solidFill>
                  <a:schemeClr val="tx1"/>
                </a:solidFill>
                <a:latin typeface="+mn-lt"/>
                <a:ea typeface="+mn-ea"/>
                <a:cs typeface="+mn-cs"/>
              </a:rPr>
              <a:t>the first Kelley Family/</a:t>
            </a:r>
            <a:r>
              <a:rPr lang="en-US" sz="1200" kern="1200" err="1">
                <a:solidFill>
                  <a:schemeClr val="tx1"/>
                </a:solidFill>
                <a:latin typeface="+mn-lt"/>
                <a:ea typeface="+mn-ea"/>
                <a:cs typeface="+mn-cs"/>
              </a:rPr>
              <a:t>Schlessman</a:t>
            </a:r>
            <a:r>
              <a:rPr lang="en-US" sz="1200" kern="1200">
                <a:solidFill>
                  <a:schemeClr val="tx1"/>
                </a:solidFill>
                <a:latin typeface="+mn-lt"/>
                <a:ea typeface="+mn-ea"/>
                <a:cs typeface="+mn-cs"/>
              </a:rPr>
              <a:t> Family Scottish Rite Masons Chair in Childhood Language Disorders, Dr. Deborah Hayes, then the transition to Dr. Kristin M. Uhler and the tremendous growth of services the Scottish Rite Foundation and its partners now provide.  Tom’s tireless work to engage with our Colorado communities, particularly the team at the University of Northern Colorado, have earned him enormous appreciation and respect.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latin typeface="+mn-lt"/>
                <a:ea typeface="+mn-ea"/>
                <a:cs typeface="+mn-cs"/>
              </a:rPr>
              <a:t>Tom, it is a great honor to present you this award.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latin typeface="+mn-lt"/>
                <a:ea typeface="+mn-ea"/>
                <a:cs typeface="+mn-cs"/>
              </a:rPr>
              <a:t>[Bryant will invite Dr. Uhler and Tom to take seats at the table]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latin typeface="+mn-lt"/>
                <a:ea typeface="+mn-ea"/>
                <a:cs typeface="+mn-cs"/>
              </a:rPr>
              <a:t>I would now like to offer the floor to the Honorable Illustrious Most Worshipful Steven M. Munsinger, Sovern Grand Inspector General Emeritus for the Orient of Colorado, President of the board.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5"/>
          </p:nvPr>
        </p:nvSpPr>
        <p:spPr/>
        <p:txBody>
          <a:bodyPr/>
          <a:lstStyle/>
          <a:p>
            <a:fld id="{B7308C2A-FD32-7B49-AADF-826226B7AEBB}" type="slidenum">
              <a:rPr lang="en-US" smtClean="0"/>
              <a:t>18</a:t>
            </a:fld>
            <a:endParaRPr lang="en-US"/>
          </a:p>
        </p:txBody>
      </p:sp>
    </p:spTree>
    <p:extLst>
      <p:ext uri="{BB962C8B-B14F-4D97-AF65-F5344CB8AC3E}">
        <p14:creationId xmlns:p14="http://schemas.microsoft.com/office/powerpoint/2010/main" val="3118850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7308C2A-FD32-7B49-AADF-826226B7AEBB}" type="slidenum">
              <a:rPr lang="en-US" smtClean="0"/>
              <a:t>19</a:t>
            </a:fld>
            <a:endParaRPr lang="en-US"/>
          </a:p>
        </p:txBody>
      </p:sp>
    </p:spTree>
    <p:extLst>
      <p:ext uri="{BB962C8B-B14F-4D97-AF65-F5344CB8AC3E}">
        <p14:creationId xmlns:p14="http://schemas.microsoft.com/office/powerpoint/2010/main" val="1546625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9.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20.jpeg"/><Relationship Id="rId1" Type="http://schemas.openxmlformats.org/officeDocument/2006/relationships/slideMaster" Target="../slideMasters/slideMaster1.xml"/><Relationship Id="rId4" Type="http://schemas.openxmlformats.org/officeDocument/2006/relationships/image" Target="../media/image19.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21.jpeg"/><Relationship Id="rId1" Type="http://schemas.openxmlformats.org/officeDocument/2006/relationships/slideMaster" Target="../slideMasters/slideMaster1.xml"/><Relationship Id="rId4" Type="http://schemas.openxmlformats.org/officeDocument/2006/relationships/image" Target="../media/image19.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19.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23.jpeg"/><Relationship Id="rId1" Type="http://schemas.openxmlformats.org/officeDocument/2006/relationships/slideMaster" Target="../slideMasters/slideMaster1.xml"/><Relationship Id="rId4" Type="http://schemas.openxmlformats.org/officeDocument/2006/relationships/image" Target="../media/image19.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24.jpeg"/><Relationship Id="rId1" Type="http://schemas.openxmlformats.org/officeDocument/2006/relationships/slideMaster" Target="../slideMasters/slideMaster1.xml"/><Relationship Id="rId4" Type="http://schemas.openxmlformats.org/officeDocument/2006/relationships/image" Target="../media/image19.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25.jpeg"/><Relationship Id="rId1" Type="http://schemas.openxmlformats.org/officeDocument/2006/relationships/slideMaster" Target="../slideMasters/slideMaster1.xml"/><Relationship Id="rId4" Type="http://schemas.openxmlformats.org/officeDocument/2006/relationships/image" Target="../media/image19.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26.jpeg"/><Relationship Id="rId1" Type="http://schemas.openxmlformats.org/officeDocument/2006/relationships/slideMaster" Target="../slideMasters/slideMaster1.xml"/><Relationship Id="rId4" Type="http://schemas.openxmlformats.org/officeDocument/2006/relationships/image" Target="../media/image19.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27.jpeg"/><Relationship Id="rId1" Type="http://schemas.openxmlformats.org/officeDocument/2006/relationships/slideMaster" Target="../slideMasters/slideMaster1.xml"/><Relationship Id="rId4" Type="http://schemas.openxmlformats.org/officeDocument/2006/relationships/image" Target="../media/image19.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28.jpeg"/><Relationship Id="rId1" Type="http://schemas.openxmlformats.org/officeDocument/2006/relationships/slideMaster" Target="../slideMasters/slideMaster1.xml"/><Relationship Id="rId4" Type="http://schemas.openxmlformats.org/officeDocument/2006/relationships/image" Target="../media/image19.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29.jpeg"/><Relationship Id="rId1" Type="http://schemas.openxmlformats.org/officeDocument/2006/relationships/slideMaster" Target="../slideMasters/slideMaster1.xml"/><Relationship Id="rId4" Type="http://schemas.openxmlformats.org/officeDocument/2006/relationships/image" Target="../media/image19.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30.jpeg"/><Relationship Id="rId1" Type="http://schemas.openxmlformats.org/officeDocument/2006/relationships/slideMaster" Target="../slideMasters/slideMaster1.xml"/><Relationship Id="rId4" Type="http://schemas.openxmlformats.org/officeDocument/2006/relationships/image" Target="../media/image19.png"/></Relationships>
</file>

<file path=ppt/slideLayouts/_rels/slideLayout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alphaModFix amt="40000"/>
            <a:extLst>
              <a:ext uri="{28A0092B-C50C-407E-A947-70E740481C1C}">
                <a14:useLocalDpi xmlns:a14="http://schemas.microsoft.com/office/drawing/2010/main"/>
              </a:ext>
            </a:extLst>
          </a:blip>
          <a:srcRect/>
          <a:stretch/>
        </p:blipFill>
        <p:spPr>
          <a:xfrm>
            <a:off x="0" y="1"/>
            <a:ext cx="9144000" cy="5143500"/>
          </a:xfrm>
          <a:prstGeom prst="rect">
            <a:avLst/>
          </a:prstGeom>
        </p:spPr>
      </p:pic>
      <p:sp>
        <p:nvSpPr>
          <p:cNvPr id="6" name="Slide Number Placeholder 5"/>
          <p:cNvSpPr>
            <a:spLocks noGrp="1"/>
          </p:cNvSpPr>
          <p:nvPr>
            <p:ph type="sldNum" sz="quarter" idx="12"/>
          </p:nvPr>
        </p:nvSpPr>
        <p:spPr>
          <a:xfrm>
            <a:off x="6553200" y="4771679"/>
            <a:ext cx="2133600" cy="274097"/>
          </a:xfrm>
          <a:prstGeom prst="rect">
            <a:avLst/>
          </a:prstGeom>
        </p:spPr>
        <p:txBody>
          <a:bodyPr/>
          <a:lstStyle/>
          <a:p>
            <a:fld id="{FE9E206F-B6C9-6B46-920E-6690A9897DBF}" type="slidenum">
              <a:rPr lang="en-US" smtClean="0"/>
              <a:t>‹#›</a:t>
            </a:fld>
            <a:endParaRPr lang="en-US"/>
          </a:p>
        </p:txBody>
      </p:sp>
      <p:sp>
        <p:nvSpPr>
          <p:cNvPr id="27" name="Text Placeholder 2"/>
          <p:cNvSpPr>
            <a:spLocks noGrp="1"/>
          </p:cNvSpPr>
          <p:nvPr>
            <p:ph type="body" idx="1" hasCustomPrompt="1"/>
          </p:nvPr>
        </p:nvSpPr>
        <p:spPr>
          <a:xfrm>
            <a:off x="572744" y="347068"/>
            <a:ext cx="3867616" cy="283977"/>
          </a:xfrm>
          <a:prstGeom prst="rect">
            <a:avLst/>
          </a:prstGeom>
        </p:spPr>
        <p:txBody>
          <a:bodyPr anchor="b"/>
          <a:lstStyle>
            <a:lvl1pPr marL="0" indent="0">
              <a:buNone/>
              <a:defRPr sz="1600" b="1" cap="all"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Month Day, Year</a:t>
            </a:r>
          </a:p>
        </p:txBody>
      </p:sp>
      <p:sp>
        <p:nvSpPr>
          <p:cNvPr id="33" name="Title 1"/>
          <p:cNvSpPr>
            <a:spLocks noGrp="1"/>
          </p:cNvSpPr>
          <p:nvPr>
            <p:ph type="title" hasCustomPrompt="1"/>
          </p:nvPr>
        </p:nvSpPr>
        <p:spPr>
          <a:xfrm>
            <a:off x="573865" y="631045"/>
            <a:ext cx="3867616" cy="2729573"/>
          </a:xfrm>
          <a:prstGeom prst="rect">
            <a:avLst/>
          </a:prstGeom>
        </p:spPr>
        <p:txBody>
          <a:bodyPr anchor="b" anchorCtr="0">
            <a:normAutofit/>
          </a:bodyPr>
          <a:lstStyle>
            <a:lvl1pPr algn="l">
              <a:defRPr sz="4000" b="1" cap="none" baseline="0">
                <a:solidFill>
                  <a:srgbClr val="00A9E0"/>
                </a:solidFill>
              </a:defRPr>
            </a:lvl1pPr>
          </a:lstStyle>
          <a:p>
            <a:r>
              <a:rPr lang="en-US"/>
              <a:t>Presentation Title Here</a:t>
            </a:r>
          </a:p>
        </p:txBody>
      </p:sp>
      <p:sp>
        <p:nvSpPr>
          <p:cNvPr id="11" name="Text Placeholder 2"/>
          <p:cNvSpPr>
            <a:spLocks noGrp="1"/>
          </p:cNvSpPr>
          <p:nvPr>
            <p:ph type="body" sz="quarter" idx="13" hasCustomPrompt="1"/>
          </p:nvPr>
        </p:nvSpPr>
        <p:spPr>
          <a:xfrm>
            <a:off x="572744" y="3372544"/>
            <a:ext cx="3868737" cy="923330"/>
          </a:xfrm>
          <a:prstGeom prst="rect">
            <a:avLst/>
          </a:prstGeom>
        </p:spPr>
        <p:txBody>
          <a:bodyPr vert="horz">
            <a:spAutoFit/>
          </a:bodyPr>
          <a:lstStyle>
            <a:lvl1pPr marL="0" indent="0">
              <a:buNone/>
              <a:defRPr sz="1800" b="0" baseline="0">
                <a:solidFill>
                  <a:schemeClr val="accent5">
                    <a:lumMod val="50000"/>
                  </a:schemeClr>
                </a:solidFill>
                <a:latin typeface="Trebuchet MS"/>
                <a:cs typeface="Trebuchet MS"/>
              </a:defRPr>
            </a:lvl1pPr>
            <a:lvl2pPr marL="457200" indent="0">
              <a:buNone/>
              <a:defRPr sz="900">
                <a:solidFill>
                  <a:srgbClr val="97999B"/>
                </a:solidFill>
                <a:latin typeface="Trebuchet MS"/>
                <a:cs typeface="Trebuchet MS"/>
              </a:defRPr>
            </a:lvl2pPr>
            <a:lvl3pPr marL="914400" indent="0">
              <a:buNone/>
              <a:defRPr sz="900">
                <a:solidFill>
                  <a:srgbClr val="97999B"/>
                </a:solidFill>
                <a:latin typeface="Trebuchet MS"/>
                <a:cs typeface="Trebuchet MS"/>
              </a:defRPr>
            </a:lvl3pPr>
            <a:lvl4pPr marL="1371600" indent="0">
              <a:buNone/>
              <a:defRPr sz="900">
                <a:solidFill>
                  <a:srgbClr val="97999B"/>
                </a:solidFill>
                <a:latin typeface="Trebuchet MS"/>
                <a:cs typeface="Trebuchet MS"/>
              </a:defRPr>
            </a:lvl4pPr>
            <a:lvl5pPr marL="1828800" indent="0">
              <a:buNone/>
              <a:defRPr sz="900">
                <a:solidFill>
                  <a:srgbClr val="97999B"/>
                </a:solidFill>
                <a:latin typeface="Trebuchet MS"/>
                <a:cs typeface="Trebuchet MS"/>
              </a:defRPr>
            </a:lvl5pPr>
          </a:lstStyle>
          <a:p>
            <a:pPr lvl="0"/>
            <a:r>
              <a:rPr lang="en-US"/>
              <a:t>Subtitle would go here and can extend onto several lines like this example shows </a:t>
            </a:r>
          </a:p>
        </p:txBody>
      </p:sp>
      <p:pic>
        <p:nvPicPr>
          <p:cNvPr id="2" name="Picture 1" descr="20130821_kids-036.jpg"/>
          <p:cNvPicPr>
            <a:picLocks noChangeAspect="1"/>
          </p:cNvPicPr>
          <p:nvPr userDrawn="1"/>
        </p:nvPicPr>
        <p:blipFill rotWithShape="1">
          <a:blip r:embed="rId3" cstate="screen">
            <a:extLst>
              <a:ext uri="{28A0092B-C50C-407E-A947-70E740481C1C}">
                <a14:useLocalDpi xmlns:a14="http://schemas.microsoft.com/office/drawing/2010/main"/>
              </a:ext>
            </a:extLst>
          </a:blip>
          <a:srcRect r="-10118"/>
          <a:stretch/>
        </p:blipFill>
        <p:spPr>
          <a:xfrm>
            <a:off x="4441481" y="-580223"/>
            <a:ext cx="6726804" cy="6410052"/>
          </a:xfrm>
          <a:prstGeom prst="ellipse">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8474" y="4386369"/>
            <a:ext cx="1948401" cy="534855"/>
          </a:xfrm>
          <a:prstGeom prst="rect">
            <a:avLst/>
          </a:prstGeom>
        </p:spPr>
      </p:pic>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303187" y="4520024"/>
            <a:ext cx="1632953" cy="391293"/>
          </a:xfrm>
          <a:prstGeom prst="rect">
            <a:avLst/>
          </a:prstGeom>
        </p:spPr>
      </p:pic>
    </p:spTree>
    <p:extLst>
      <p:ext uri="{BB962C8B-B14F-4D97-AF65-F5344CB8AC3E}">
        <p14:creationId xmlns:p14="http://schemas.microsoft.com/office/powerpoint/2010/main" val="3254123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B">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screen">
            <a:alphaModFix amt="40000"/>
            <a:extLst>
              <a:ext uri="{28A0092B-C50C-407E-A947-70E740481C1C}">
                <a14:useLocalDpi xmlns:a14="http://schemas.microsoft.com/office/drawing/2010/main"/>
              </a:ext>
            </a:extLst>
          </a:blip>
          <a:srcRect/>
          <a:stretch/>
        </p:blipFill>
        <p:spPr>
          <a:xfrm>
            <a:off x="0" y="1"/>
            <a:ext cx="9144000" cy="5143500"/>
          </a:xfrm>
          <a:prstGeom prst="rect">
            <a:avLst/>
          </a:prstGeom>
        </p:spPr>
      </p:pic>
      <p:sp>
        <p:nvSpPr>
          <p:cNvPr id="6" name="Slide Number Placeholder 5"/>
          <p:cNvSpPr>
            <a:spLocks noGrp="1"/>
          </p:cNvSpPr>
          <p:nvPr>
            <p:ph type="sldNum" sz="quarter" idx="12"/>
          </p:nvPr>
        </p:nvSpPr>
        <p:spPr>
          <a:xfrm>
            <a:off x="6553200" y="4771679"/>
            <a:ext cx="2133600" cy="274097"/>
          </a:xfrm>
          <a:prstGeom prst="rect">
            <a:avLst/>
          </a:prstGeom>
        </p:spPr>
        <p:txBody>
          <a:bodyPr/>
          <a:lstStyle/>
          <a:p>
            <a:fld id="{FE9E206F-B6C9-6B46-920E-6690A9897DBF}" type="slidenum">
              <a:rPr lang="en-US" smtClean="0"/>
              <a:t>‹#›</a:t>
            </a:fld>
            <a:endParaRPr lang="en-US"/>
          </a:p>
        </p:txBody>
      </p:sp>
      <p:pic>
        <p:nvPicPr>
          <p:cNvPr id="11" name="Picture 10" descr="girl-braces-smiling-flipped.png"/>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378933" y="-679201"/>
            <a:ext cx="6407147" cy="6407147"/>
          </a:xfrm>
          <a:prstGeom prst="rect">
            <a:avLst/>
          </a:prstGeom>
        </p:spPr>
      </p:pic>
      <p:sp>
        <p:nvSpPr>
          <p:cNvPr id="7" name="Text Placeholder 2"/>
          <p:cNvSpPr>
            <a:spLocks noGrp="1"/>
          </p:cNvSpPr>
          <p:nvPr>
            <p:ph type="body" idx="1" hasCustomPrompt="1"/>
          </p:nvPr>
        </p:nvSpPr>
        <p:spPr>
          <a:xfrm>
            <a:off x="572744" y="347068"/>
            <a:ext cx="3867616" cy="283977"/>
          </a:xfrm>
          <a:prstGeom prst="rect">
            <a:avLst/>
          </a:prstGeom>
        </p:spPr>
        <p:txBody>
          <a:bodyPr anchor="b"/>
          <a:lstStyle>
            <a:lvl1pPr marL="0" indent="0">
              <a:buNone/>
              <a:defRPr sz="1600" b="1" cap="all"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Month Day, Year</a:t>
            </a:r>
          </a:p>
        </p:txBody>
      </p:sp>
      <p:sp>
        <p:nvSpPr>
          <p:cNvPr id="8" name="Title 1"/>
          <p:cNvSpPr>
            <a:spLocks noGrp="1"/>
          </p:cNvSpPr>
          <p:nvPr>
            <p:ph type="title" hasCustomPrompt="1"/>
          </p:nvPr>
        </p:nvSpPr>
        <p:spPr>
          <a:xfrm>
            <a:off x="573865" y="631045"/>
            <a:ext cx="3867616" cy="2729573"/>
          </a:xfrm>
          <a:prstGeom prst="rect">
            <a:avLst/>
          </a:prstGeom>
        </p:spPr>
        <p:txBody>
          <a:bodyPr anchor="b" anchorCtr="0">
            <a:normAutofit/>
          </a:bodyPr>
          <a:lstStyle>
            <a:lvl1pPr algn="l">
              <a:defRPr sz="4000" b="1" cap="none">
                <a:solidFill>
                  <a:srgbClr val="00A9E0"/>
                </a:solidFill>
              </a:defRPr>
            </a:lvl1pPr>
          </a:lstStyle>
          <a:p>
            <a:r>
              <a:rPr lang="en-US"/>
              <a:t>Presentation Title Here</a:t>
            </a:r>
          </a:p>
        </p:txBody>
      </p:sp>
      <p:sp>
        <p:nvSpPr>
          <p:cNvPr id="12" name="Text Placeholder 2"/>
          <p:cNvSpPr>
            <a:spLocks noGrp="1"/>
          </p:cNvSpPr>
          <p:nvPr>
            <p:ph type="body" sz="quarter" idx="13" hasCustomPrompt="1"/>
          </p:nvPr>
        </p:nvSpPr>
        <p:spPr>
          <a:xfrm>
            <a:off x="572744" y="3372544"/>
            <a:ext cx="3868737" cy="923330"/>
          </a:xfrm>
          <a:prstGeom prst="rect">
            <a:avLst/>
          </a:prstGeom>
        </p:spPr>
        <p:txBody>
          <a:bodyPr vert="horz">
            <a:spAutoFit/>
          </a:bodyPr>
          <a:lstStyle>
            <a:lvl1pPr marL="0" indent="0">
              <a:buNone/>
              <a:defRPr sz="1800" b="0" baseline="0">
                <a:solidFill>
                  <a:schemeClr val="accent5">
                    <a:lumMod val="50000"/>
                  </a:schemeClr>
                </a:solidFill>
                <a:latin typeface="Trebuchet MS"/>
                <a:cs typeface="Trebuchet MS"/>
              </a:defRPr>
            </a:lvl1pPr>
            <a:lvl2pPr marL="457200" indent="0">
              <a:buNone/>
              <a:defRPr sz="900">
                <a:solidFill>
                  <a:srgbClr val="97999B"/>
                </a:solidFill>
                <a:latin typeface="Trebuchet MS"/>
                <a:cs typeface="Trebuchet MS"/>
              </a:defRPr>
            </a:lvl2pPr>
            <a:lvl3pPr marL="914400" indent="0">
              <a:buNone/>
              <a:defRPr sz="900">
                <a:solidFill>
                  <a:srgbClr val="97999B"/>
                </a:solidFill>
                <a:latin typeface="Trebuchet MS"/>
                <a:cs typeface="Trebuchet MS"/>
              </a:defRPr>
            </a:lvl3pPr>
            <a:lvl4pPr marL="1371600" indent="0">
              <a:buNone/>
              <a:defRPr sz="900">
                <a:solidFill>
                  <a:srgbClr val="97999B"/>
                </a:solidFill>
                <a:latin typeface="Trebuchet MS"/>
                <a:cs typeface="Trebuchet MS"/>
              </a:defRPr>
            </a:lvl4pPr>
            <a:lvl5pPr marL="1828800" indent="0">
              <a:buNone/>
              <a:defRPr sz="900">
                <a:solidFill>
                  <a:srgbClr val="97999B"/>
                </a:solidFill>
                <a:latin typeface="Trebuchet MS"/>
                <a:cs typeface="Trebuchet MS"/>
              </a:defRPr>
            </a:lvl5pPr>
          </a:lstStyle>
          <a:p>
            <a:pPr lvl="0"/>
            <a:r>
              <a:rPr lang="en-US"/>
              <a:t>Subtitle would go here and can extend onto several lines like this example shows </a:t>
            </a:r>
          </a:p>
        </p:txBody>
      </p:sp>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8474" y="4386369"/>
            <a:ext cx="1948401" cy="534855"/>
          </a:xfrm>
          <a:prstGeom prst="rect">
            <a:avLst/>
          </a:prstGeom>
        </p:spPr>
      </p:pic>
      <p:pic>
        <p:nvPicPr>
          <p:cNvPr id="14" name="Picture 1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303187" y="4520024"/>
            <a:ext cx="1632953" cy="391293"/>
          </a:xfrm>
          <a:prstGeom prst="rect">
            <a:avLst/>
          </a:prstGeom>
        </p:spPr>
      </p:pic>
    </p:spTree>
    <p:extLst>
      <p:ext uri="{BB962C8B-B14F-4D97-AF65-F5344CB8AC3E}">
        <p14:creationId xmlns:p14="http://schemas.microsoft.com/office/powerpoint/2010/main" val="2527256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C">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alphaModFix amt="40000"/>
            <a:extLst>
              <a:ext uri="{28A0092B-C50C-407E-A947-70E740481C1C}">
                <a14:useLocalDpi xmlns:a14="http://schemas.microsoft.com/office/drawing/2010/main"/>
              </a:ext>
            </a:extLst>
          </a:blip>
          <a:srcRect/>
          <a:stretch/>
        </p:blipFill>
        <p:spPr>
          <a:xfrm>
            <a:off x="0" y="1"/>
            <a:ext cx="9144000" cy="5143500"/>
          </a:xfrm>
          <a:prstGeom prst="rect">
            <a:avLst/>
          </a:prstGeom>
        </p:spPr>
      </p:pic>
      <p:sp>
        <p:nvSpPr>
          <p:cNvPr id="6" name="Slide Number Placeholder 5"/>
          <p:cNvSpPr>
            <a:spLocks noGrp="1"/>
          </p:cNvSpPr>
          <p:nvPr>
            <p:ph type="sldNum" sz="quarter" idx="12"/>
          </p:nvPr>
        </p:nvSpPr>
        <p:spPr>
          <a:xfrm>
            <a:off x="6553200" y="4771679"/>
            <a:ext cx="2133600" cy="274097"/>
          </a:xfrm>
          <a:prstGeom prst="rect">
            <a:avLst/>
          </a:prstGeom>
        </p:spPr>
        <p:txBody>
          <a:bodyPr/>
          <a:lstStyle/>
          <a:p>
            <a:fld id="{FE9E206F-B6C9-6B46-920E-6690A9897DBF}" type="slidenum">
              <a:rPr lang="en-US" smtClean="0"/>
              <a:t>‹#›</a:t>
            </a:fld>
            <a:endParaRPr lang="en-US"/>
          </a:p>
        </p:txBody>
      </p:sp>
      <p:sp>
        <p:nvSpPr>
          <p:cNvPr id="27" name="Text Placeholder 2"/>
          <p:cNvSpPr>
            <a:spLocks noGrp="1"/>
          </p:cNvSpPr>
          <p:nvPr>
            <p:ph type="body" idx="1" hasCustomPrompt="1"/>
          </p:nvPr>
        </p:nvSpPr>
        <p:spPr>
          <a:xfrm>
            <a:off x="572744" y="347068"/>
            <a:ext cx="3867616" cy="283977"/>
          </a:xfrm>
          <a:prstGeom prst="rect">
            <a:avLst/>
          </a:prstGeom>
        </p:spPr>
        <p:txBody>
          <a:bodyPr anchor="b"/>
          <a:lstStyle>
            <a:lvl1pPr marL="0" indent="0">
              <a:buNone/>
              <a:defRPr sz="1600" b="1" cap="all"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Month Day, Year</a:t>
            </a:r>
          </a:p>
        </p:txBody>
      </p:sp>
      <p:sp>
        <p:nvSpPr>
          <p:cNvPr id="33" name="Title 1"/>
          <p:cNvSpPr>
            <a:spLocks noGrp="1"/>
          </p:cNvSpPr>
          <p:nvPr>
            <p:ph type="title" hasCustomPrompt="1"/>
          </p:nvPr>
        </p:nvSpPr>
        <p:spPr>
          <a:xfrm>
            <a:off x="573865" y="631045"/>
            <a:ext cx="3867616" cy="2729573"/>
          </a:xfrm>
          <a:prstGeom prst="rect">
            <a:avLst/>
          </a:prstGeom>
        </p:spPr>
        <p:txBody>
          <a:bodyPr anchor="b" anchorCtr="0">
            <a:normAutofit/>
          </a:bodyPr>
          <a:lstStyle>
            <a:lvl1pPr algn="l">
              <a:defRPr sz="4000" b="1" cap="none" baseline="0">
                <a:solidFill>
                  <a:srgbClr val="00A9E0"/>
                </a:solidFill>
              </a:defRPr>
            </a:lvl1pPr>
          </a:lstStyle>
          <a:p>
            <a:r>
              <a:rPr lang="en-US"/>
              <a:t>Presentation Title Here</a:t>
            </a:r>
          </a:p>
        </p:txBody>
      </p:sp>
      <p:pic>
        <p:nvPicPr>
          <p:cNvPr id="2" name="Picture 1" descr="20130208_details_023.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346900" y="-432399"/>
            <a:ext cx="6401051" cy="6350876"/>
          </a:xfrm>
          <a:prstGeom prst="ellipse">
            <a:avLst/>
          </a:prstGeom>
        </p:spPr>
      </p:pic>
      <p:sp>
        <p:nvSpPr>
          <p:cNvPr id="9" name="Text Placeholder 2"/>
          <p:cNvSpPr>
            <a:spLocks noGrp="1"/>
          </p:cNvSpPr>
          <p:nvPr>
            <p:ph type="body" sz="quarter" idx="13" hasCustomPrompt="1"/>
          </p:nvPr>
        </p:nvSpPr>
        <p:spPr>
          <a:xfrm>
            <a:off x="572744" y="3372544"/>
            <a:ext cx="3868737" cy="923330"/>
          </a:xfrm>
          <a:prstGeom prst="rect">
            <a:avLst/>
          </a:prstGeom>
        </p:spPr>
        <p:txBody>
          <a:bodyPr vert="horz">
            <a:spAutoFit/>
          </a:bodyPr>
          <a:lstStyle>
            <a:lvl1pPr marL="0" indent="0">
              <a:buNone/>
              <a:defRPr sz="1800" b="0" baseline="0">
                <a:solidFill>
                  <a:schemeClr val="accent5">
                    <a:lumMod val="50000"/>
                  </a:schemeClr>
                </a:solidFill>
                <a:latin typeface="Trebuchet MS"/>
                <a:cs typeface="Trebuchet MS"/>
              </a:defRPr>
            </a:lvl1pPr>
            <a:lvl2pPr marL="457200" indent="0">
              <a:buNone/>
              <a:defRPr sz="900">
                <a:solidFill>
                  <a:srgbClr val="97999B"/>
                </a:solidFill>
                <a:latin typeface="Trebuchet MS"/>
                <a:cs typeface="Trebuchet MS"/>
              </a:defRPr>
            </a:lvl2pPr>
            <a:lvl3pPr marL="914400" indent="0">
              <a:buNone/>
              <a:defRPr sz="900">
                <a:solidFill>
                  <a:srgbClr val="97999B"/>
                </a:solidFill>
                <a:latin typeface="Trebuchet MS"/>
                <a:cs typeface="Trebuchet MS"/>
              </a:defRPr>
            </a:lvl3pPr>
            <a:lvl4pPr marL="1371600" indent="0">
              <a:buNone/>
              <a:defRPr sz="900">
                <a:solidFill>
                  <a:srgbClr val="97999B"/>
                </a:solidFill>
                <a:latin typeface="Trebuchet MS"/>
                <a:cs typeface="Trebuchet MS"/>
              </a:defRPr>
            </a:lvl4pPr>
            <a:lvl5pPr marL="1828800" indent="0">
              <a:buNone/>
              <a:defRPr sz="900">
                <a:solidFill>
                  <a:srgbClr val="97999B"/>
                </a:solidFill>
                <a:latin typeface="Trebuchet MS"/>
                <a:cs typeface="Trebuchet MS"/>
              </a:defRPr>
            </a:lvl5pPr>
          </a:lstStyle>
          <a:p>
            <a:pPr lvl="0"/>
            <a:r>
              <a:rPr lang="en-US"/>
              <a:t>Subtitle would go here and can extend onto several lines like this example shows </a:t>
            </a:r>
          </a:p>
        </p:txBody>
      </p:sp>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8474" y="4386369"/>
            <a:ext cx="1948401" cy="534855"/>
          </a:xfrm>
          <a:prstGeom prst="rect">
            <a:avLst/>
          </a:prstGeom>
        </p:spPr>
      </p:pic>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303187" y="4520024"/>
            <a:ext cx="1632953" cy="391293"/>
          </a:xfrm>
          <a:prstGeom prst="rect">
            <a:avLst/>
          </a:prstGeom>
        </p:spPr>
      </p:pic>
    </p:spTree>
    <p:extLst>
      <p:ext uri="{BB962C8B-B14F-4D97-AF65-F5344CB8AC3E}">
        <p14:creationId xmlns:p14="http://schemas.microsoft.com/office/powerpoint/2010/main" val="1475775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D">
    <p:spTree>
      <p:nvGrpSpPr>
        <p:cNvPr id="1" name=""/>
        <p:cNvGrpSpPr/>
        <p:nvPr/>
      </p:nvGrpSpPr>
      <p:grpSpPr>
        <a:xfrm>
          <a:off x="0" y="0"/>
          <a:ext cx="0" cy="0"/>
          <a:chOff x="0" y="0"/>
          <a:chExt cx="0" cy="0"/>
        </a:xfrm>
      </p:grpSpPr>
      <p:pic>
        <p:nvPicPr>
          <p:cNvPr id="12" name="Picture 11" descr="pattern.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708400" y="1884363"/>
            <a:ext cx="5435600" cy="3263900"/>
          </a:xfrm>
          <a:prstGeom prst="rect">
            <a:avLst/>
          </a:prstGeom>
        </p:spPr>
      </p:pic>
      <p:sp>
        <p:nvSpPr>
          <p:cNvPr id="6" name="Slide Number Placeholder 5"/>
          <p:cNvSpPr>
            <a:spLocks noGrp="1"/>
          </p:cNvSpPr>
          <p:nvPr>
            <p:ph type="sldNum" sz="quarter" idx="12"/>
          </p:nvPr>
        </p:nvSpPr>
        <p:spPr>
          <a:xfrm>
            <a:off x="6553200" y="4771679"/>
            <a:ext cx="2133600" cy="274097"/>
          </a:xfrm>
          <a:prstGeom prst="rect">
            <a:avLst/>
          </a:prstGeom>
        </p:spPr>
        <p:txBody>
          <a:bodyPr/>
          <a:lstStyle/>
          <a:p>
            <a:fld id="{FE9E206F-B6C9-6B46-920E-6690A9897DBF}" type="slidenum">
              <a:rPr lang="en-US" smtClean="0"/>
              <a:t>‹#›</a:t>
            </a:fld>
            <a:endParaRPr lang="en-US"/>
          </a:p>
        </p:txBody>
      </p:sp>
      <p:sp>
        <p:nvSpPr>
          <p:cNvPr id="7" name="Text Placeholder 2"/>
          <p:cNvSpPr>
            <a:spLocks noGrp="1"/>
          </p:cNvSpPr>
          <p:nvPr>
            <p:ph type="body" idx="1" hasCustomPrompt="1"/>
          </p:nvPr>
        </p:nvSpPr>
        <p:spPr>
          <a:xfrm>
            <a:off x="572744" y="347068"/>
            <a:ext cx="3867616" cy="283977"/>
          </a:xfrm>
          <a:prstGeom prst="rect">
            <a:avLst/>
          </a:prstGeom>
        </p:spPr>
        <p:txBody>
          <a:bodyPr anchor="b"/>
          <a:lstStyle>
            <a:lvl1pPr marL="0" indent="0">
              <a:buNone/>
              <a:defRPr sz="1600" b="1" cap="all"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Month Day, Year</a:t>
            </a:r>
          </a:p>
        </p:txBody>
      </p:sp>
      <p:sp>
        <p:nvSpPr>
          <p:cNvPr id="8" name="Title 1"/>
          <p:cNvSpPr>
            <a:spLocks noGrp="1"/>
          </p:cNvSpPr>
          <p:nvPr>
            <p:ph type="title" hasCustomPrompt="1"/>
          </p:nvPr>
        </p:nvSpPr>
        <p:spPr>
          <a:xfrm>
            <a:off x="573865" y="631045"/>
            <a:ext cx="3867616" cy="2729573"/>
          </a:xfrm>
          <a:prstGeom prst="rect">
            <a:avLst/>
          </a:prstGeom>
        </p:spPr>
        <p:txBody>
          <a:bodyPr anchor="b" anchorCtr="0">
            <a:normAutofit/>
          </a:bodyPr>
          <a:lstStyle>
            <a:lvl1pPr algn="l">
              <a:defRPr sz="4000" b="1" cap="none">
                <a:solidFill>
                  <a:srgbClr val="00A9E0"/>
                </a:solidFill>
              </a:defRPr>
            </a:lvl1pPr>
          </a:lstStyle>
          <a:p>
            <a:r>
              <a:rPr lang="en-US"/>
              <a:t>Presentation Title Here</a:t>
            </a:r>
          </a:p>
        </p:txBody>
      </p:sp>
      <p:sp>
        <p:nvSpPr>
          <p:cNvPr id="10" name="Text Placeholder 2"/>
          <p:cNvSpPr>
            <a:spLocks noGrp="1"/>
          </p:cNvSpPr>
          <p:nvPr>
            <p:ph type="body" sz="quarter" idx="13" hasCustomPrompt="1"/>
          </p:nvPr>
        </p:nvSpPr>
        <p:spPr>
          <a:xfrm>
            <a:off x="572744" y="3372544"/>
            <a:ext cx="3868737" cy="923330"/>
          </a:xfrm>
          <a:prstGeom prst="rect">
            <a:avLst/>
          </a:prstGeom>
        </p:spPr>
        <p:txBody>
          <a:bodyPr vert="horz">
            <a:spAutoFit/>
          </a:bodyPr>
          <a:lstStyle>
            <a:lvl1pPr marL="0" indent="0">
              <a:buNone/>
              <a:defRPr sz="1800" b="0" baseline="0">
                <a:solidFill>
                  <a:schemeClr val="accent5">
                    <a:lumMod val="50000"/>
                  </a:schemeClr>
                </a:solidFill>
                <a:latin typeface="Trebuchet MS"/>
                <a:cs typeface="Trebuchet MS"/>
              </a:defRPr>
            </a:lvl1pPr>
            <a:lvl2pPr marL="457200" indent="0">
              <a:buNone/>
              <a:defRPr sz="900">
                <a:solidFill>
                  <a:srgbClr val="97999B"/>
                </a:solidFill>
                <a:latin typeface="Trebuchet MS"/>
                <a:cs typeface="Trebuchet MS"/>
              </a:defRPr>
            </a:lvl2pPr>
            <a:lvl3pPr marL="914400" indent="0">
              <a:buNone/>
              <a:defRPr sz="900">
                <a:solidFill>
                  <a:srgbClr val="97999B"/>
                </a:solidFill>
                <a:latin typeface="Trebuchet MS"/>
                <a:cs typeface="Trebuchet MS"/>
              </a:defRPr>
            </a:lvl3pPr>
            <a:lvl4pPr marL="1371600" indent="0">
              <a:buNone/>
              <a:defRPr sz="900">
                <a:solidFill>
                  <a:srgbClr val="97999B"/>
                </a:solidFill>
                <a:latin typeface="Trebuchet MS"/>
                <a:cs typeface="Trebuchet MS"/>
              </a:defRPr>
            </a:lvl4pPr>
            <a:lvl5pPr marL="1828800" indent="0">
              <a:buNone/>
              <a:defRPr sz="900">
                <a:solidFill>
                  <a:srgbClr val="97999B"/>
                </a:solidFill>
                <a:latin typeface="Trebuchet MS"/>
                <a:cs typeface="Trebuchet MS"/>
              </a:defRPr>
            </a:lvl5pPr>
          </a:lstStyle>
          <a:p>
            <a:pPr lvl="0"/>
            <a:r>
              <a:rPr lang="en-US"/>
              <a:t>Subtitle would go here and can extend onto several lines like this example shows </a:t>
            </a:r>
          </a:p>
        </p:txBody>
      </p:sp>
    </p:spTree>
    <p:extLst>
      <p:ext uri="{BB962C8B-B14F-4D97-AF65-F5344CB8AC3E}">
        <p14:creationId xmlns:p14="http://schemas.microsoft.com/office/powerpoint/2010/main" val="1996294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Title Slide ">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alphaModFix amt="40000"/>
            <a:extLst>
              <a:ext uri="{28A0092B-C50C-407E-A947-70E740481C1C}">
                <a14:useLocalDpi xmlns:a14="http://schemas.microsoft.com/office/drawing/2010/main"/>
              </a:ext>
            </a:extLst>
          </a:blip>
          <a:srcRect/>
          <a:stretch/>
        </p:blipFill>
        <p:spPr>
          <a:xfrm>
            <a:off x="0" y="1"/>
            <a:ext cx="9144000" cy="5143500"/>
          </a:xfrm>
          <a:prstGeom prst="rect">
            <a:avLst/>
          </a:prstGeom>
        </p:spPr>
      </p:pic>
      <p:sp>
        <p:nvSpPr>
          <p:cNvPr id="6" name="Slide Number Placeholder 5"/>
          <p:cNvSpPr>
            <a:spLocks noGrp="1"/>
          </p:cNvSpPr>
          <p:nvPr>
            <p:ph type="sldNum" sz="quarter" idx="12"/>
          </p:nvPr>
        </p:nvSpPr>
        <p:spPr>
          <a:xfrm>
            <a:off x="6553200" y="4771679"/>
            <a:ext cx="2133600" cy="274097"/>
          </a:xfrm>
          <a:prstGeom prst="rect">
            <a:avLst/>
          </a:prstGeom>
        </p:spPr>
        <p:txBody>
          <a:bodyPr/>
          <a:lstStyle/>
          <a:p>
            <a:fld id="{FE9E206F-B6C9-6B46-920E-6690A9897DBF}" type="slidenum">
              <a:rPr lang="en-US" smtClean="0"/>
              <a:t>‹#›</a:t>
            </a:fld>
            <a:endParaRPr lang="en-US"/>
          </a:p>
        </p:txBody>
      </p:sp>
      <p:sp>
        <p:nvSpPr>
          <p:cNvPr id="27" name="Text Placeholder 2"/>
          <p:cNvSpPr>
            <a:spLocks noGrp="1"/>
          </p:cNvSpPr>
          <p:nvPr>
            <p:ph type="body" idx="1" hasCustomPrompt="1"/>
          </p:nvPr>
        </p:nvSpPr>
        <p:spPr>
          <a:xfrm>
            <a:off x="572744" y="347068"/>
            <a:ext cx="3867616" cy="283977"/>
          </a:xfrm>
          <a:prstGeom prst="rect">
            <a:avLst/>
          </a:prstGeom>
        </p:spPr>
        <p:txBody>
          <a:bodyPr anchor="b"/>
          <a:lstStyle>
            <a:lvl1pPr marL="0" indent="0">
              <a:buNone/>
              <a:defRPr sz="1600" b="1" cap="all"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Month Day, Year</a:t>
            </a:r>
          </a:p>
        </p:txBody>
      </p:sp>
      <p:sp>
        <p:nvSpPr>
          <p:cNvPr id="33" name="Title 1"/>
          <p:cNvSpPr>
            <a:spLocks noGrp="1"/>
          </p:cNvSpPr>
          <p:nvPr>
            <p:ph type="title" hasCustomPrompt="1"/>
          </p:nvPr>
        </p:nvSpPr>
        <p:spPr>
          <a:xfrm>
            <a:off x="573865" y="631045"/>
            <a:ext cx="3867616" cy="2729573"/>
          </a:xfrm>
          <a:prstGeom prst="rect">
            <a:avLst/>
          </a:prstGeom>
        </p:spPr>
        <p:txBody>
          <a:bodyPr anchor="b" anchorCtr="0">
            <a:normAutofit/>
          </a:bodyPr>
          <a:lstStyle>
            <a:lvl1pPr algn="l">
              <a:defRPr sz="4000" b="1" cap="none" baseline="0">
                <a:solidFill>
                  <a:srgbClr val="00A9E0"/>
                </a:solidFill>
              </a:defRPr>
            </a:lvl1pPr>
          </a:lstStyle>
          <a:p>
            <a:r>
              <a:rPr lang="en-US"/>
              <a:t>Presentation Title Here</a:t>
            </a:r>
          </a:p>
        </p:txBody>
      </p:sp>
      <p:sp>
        <p:nvSpPr>
          <p:cNvPr id="9" name="Picture Placeholder 4"/>
          <p:cNvSpPr>
            <a:spLocks noGrp="1"/>
          </p:cNvSpPr>
          <p:nvPr>
            <p:ph type="pic" sz="quarter" idx="14"/>
          </p:nvPr>
        </p:nvSpPr>
        <p:spPr>
          <a:xfrm>
            <a:off x="4438312" y="-585774"/>
            <a:ext cx="6283159" cy="6280446"/>
          </a:xfrm>
          <a:prstGeom prst="ellipse">
            <a:avLst/>
          </a:prstGeom>
        </p:spPr>
        <p:txBody>
          <a:bodyPr vert="horz"/>
          <a:lstStyle>
            <a:lvl1pPr marL="0" indent="0" algn="ctr">
              <a:buNone/>
              <a:defRPr/>
            </a:lvl1pPr>
          </a:lstStyle>
          <a:p>
            <a:r>
              <a:rPr lang="en-US"/>
              <a:t>Click icon to add picture</a:t>
            </a:r>
          </a:p>
        </p:txBody>
      </p:sp>
      <p:sp>
        <p:nvSpPr>
          <p:cNvPr id="10" name="Text Placeholder 2"/>
          <p:cNvSpPr>
            <a:spLocks noGrp="1"/>
          </p:cNvSpPr>
          <p:nvPr>
            <p:ph type="body" sz="quarter" idx="13" hasCustomPrompt="1"/>
          </p:nvPr>
        </p:nvSpPr>
        <p:spPr>
          <a:xfrm>
            <a:off x="572744" y="3372544"/>
            <a:ext cx="3868737" cy="923330"/>
          </a:xfrm>
          <a:prstGeom prst="rect">
            <a:avLst/>
          </a:prstGeom>
        </p:spPr>
        <p:txBody>
          <a:bodyPr vert="horz">
            <a:spAutoFit/>
          </a:bodyPr>
          <a:lstStyle>
            <a:lvl1pPr marL="0" indent="0">
              <a:buNone/>
              <a:defRPr sz="1800" b="0" baseline="0">
                <a:solidFill>
                  <a:schemeClr val="accent5">
                    <a:lumMod val="50000"/>
                  </a:schemeClr>
                </a:solidFill>
                <a:latin typeface="Trebuchet MS"/>
                <a:cs typeface="Trebuchet MS"/>
              </a:defRPr>
            </a:lvl1pPr>
            <a:lvl2pPr marL="457200" indent="0">
              <a:buNone/>
              <a:defRPr sz="900">
                <a:solidFill>
                  <a:srgbClr val="97999B"/>
                </a:solidFill>
                <a:latin typeface="Trebuchet MS"/>
                <a:cs typeface="Trebuchet MS"/>
              </a:defRPr>
            </a:lvl2pPr>
            <a:lvl3pPr marL="914400" indent="0">
              <a:buNone/>
              <a:defRPr sz="900">
                <a:solidFill>
                  <a:srgbClr val="97999B"/>
                </a:solidFill>
                <a:latin typeface="Trebuchet MS"/>
                <a:cs typeface="Trebuchet MS"/>
              </a:defRPr>
            </a:lvl3pPr>
            <a:lvl4pPr marL="1371600" indent="0">
              <a:buNone/>
              <a:defRPr sz="900">
                <a:solidFill>
                  <a:srgbClr val="97999B"/>
                </a:solidFill>
                <a:latin typeface="Trebuchet MS"/>
                <a:cs typeface="Trebuchet MS"/>
              </a:defRPr>
            </a:lvl4pPr>
            <a:lvl5pPr marL="1828800" indent="0">
              <a:buNone/>
              <a:defRPr sz="900">
                <a:solidFill>
                  <a:srgbClr val="97999B"/>
                </a:solidFill>
                <a:latin typeface="Trebuchet MS"/>
                <a:cs typeface="Trebuchet MS"/>
              </a:defRPr>
            </a:lvl5pPr>
          </a:lstStyle>
          <a:p>
            <a:pPr lvl="0"/>
            <a:r>
              <a:rPr lang="en-US"/>
              <a:t>Subtitle would go here and can extend onto several lines like this example shows </a:t>
            </a:r>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8474" y="4386369"/>
            <a:ext cx="1948401" cy="534855"/>
          </a:xfrm>
          <a:prstGeom prst="rect">
            <a:avLst/>
          </a:prstGeom>
        </p:spPr>
      </p:pic>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03187" y="4520024"/>
            <a:ext cx="1632953" cy="391293"/>
          </a:xfrm>
          <a:prstGeom prst="rect">
            <a:avLst/>
          </a:prstGeom>
        </p:spPr>
      </p:pic>
    </p:spTree>
    <p:extLst>
      <p:ext uri="{BB962C8B-B14F-4D97-AF65-F5344CB8AC3E}">
        <p14:creationId xmlns:p14="http://schemas.microsoft.com/office/powerpoint/2010/main" val="431521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of Contents (3 point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B4912D95-9EAC-F54B-ACA4-A6FD5A6624C2}" type="slidenum">
              <a:rPr lang="en-US" smtClean="0"/>
              <a:pPr/>
              <a:t>‹#›</a:t>
            </a:fld>
            <a:endParaRPr lang="en-US"/>
          </a:p>
        </p:txBody>
      </p:sp>
      <p:grpSp>
        <p:nvGrpSpPr>
          <p:cNvPr id="28" name="Group 27"/>
          <p:cNvGrpSpPr/>
          <p:nvPr userDrawn="1"/>
        </p:nvGrpSpPr>
        <p:grpSpPr>
          <a:xfrm>
            <a:off x="1227328" y="1424287"/>
            <a:ext cx="3680971" cy="307753"/>
            <a:chOff x="1227328" y="1424287"/>
            <a:chExt cx="3680971" cy="307753"/>
          </a:xfrm>
        </p:grpSpPr>
        <p:cxnSp>
          <p:nvCxnSpPr>
            <p:cNvPr id="29" name="Straight Connector 28"/>
            <p:cNvCxnSpPr/>
            <p:nvPr userDrawn="1"/>
          </p:nvCxnSpPr>
          <p:spPr>
            <a:xfrm flipV="1">
              <a:off x="1840813" y="1611995"/>
              <a:ext cx="3067486" cy="1705"/>
            </a:xfrm>
            <a:prstGeom prst="line">
              <a:avLst/>
            </a:prstGeom>
            <a:ln w="6350">
              <a:solidFill>
                <a:srgbClr val="C0C0C0"/>
              </a:solidFill>
              <a:prstDash val="sysDot"/>
            </a:ln>
            <a:effectLst/>
          </p:spPr>
          <p:style>
            <a:lnRef idx="2">
              <a:schemeClr val="accent1"/>
            </a:lnRef>
            <a:fillRef idx="0">
              <a:schemeClr val="accent1"/>
            </a:fillRef>
            <a:effectRef idx="1">
              <a:schemeClr val="accent1"/>
            </a:effectRef>
            <a:fontRef idx="minor">
              <a:schemeClr val="tx1"/>
            </a:fontRef>
          </p:style>
        </p:cxnSp>
        <p:sp>
          <p:nvSpPr>
            <p:cNvPr id="30" name="Oval 29"/>
            <p:cNvSpPr/>
            <p:nvPr/>
          </p:nvSpPr>
          <p:spPr>
            <a:xfrm>
              <a:off x="1227328" y="1424287"/>
              <a:ext cx="307753" cy="307753"/>
            </a:xfrm>
            <a:prstGeom prst="ellipse">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lvl="0" algn="ctr"/>
              <a:endParaRPr lang="en-US" sz="1200" b="1" kern="1200">
                <a:solidFill>
                  <a:prstClr val="white"/>
                </a:solidFill>
                <a:latin typeface="Arial" charset="0"/>
                <a:ea typeface="Arial" charset="0"/>
                <a:cs typeface="Arial" charset="0"/>
              </a:endParaRPr>
            </a:p>
          </p:txBody>
        </p:sp>
        <p:sp>
          <p:nvSpPr>
            <p:cNvPr id="31" name="TextBox 30"/>
            <p:cNvSpPr txBox="1"/>
            <p:nvPr/>
          </p:nvSpPr>
          <p:spPr>
            <a:xfrm>
              <a:off x="1251614" y="1429474"/>
              <a:ext cx="312903" cy="276999"/>
            </a:xfrm>
            <a:prstGeom prst="rect">
              <a:avLst/>
            </a:prstGeom>
            <a:noFill/>
          </p:spPr>
          <p:txBody>
            <a:bodyPr wrap="square" rtlCol="0">
              <a:spAutoFit/>
            </a:bodyPr>
            <a:lstStyle/>
            <a:p>
              <a:r>
                <a:rPr lang="en-US" sz="1200" b="1">
                  <a:solidFill>
                    <a:schemeClr val="bg1"/>
                  </a:solidFill>
                  <a:latin typeface="Arial"/>
                  <a:cs typeface="Arial"/>
                </a:rPr>
                <a:t>1</a:t>
              </a:r>
            </a:p>
          </p:txBody>
        </p:sp>
      </p:grpSp>
      <p:grpSp>
        <p:nvGrpSpPr>
          <p:cNvPr id="32" name="Group 31"/>
          <p:cNvGrpSpPr/>
          <p:nvPr userDrawn="1"/>
        </p:nvGrpSpPr>
        <p:grpSpPr>
          <a:xfrm>
            <a:off x="1232972" y="2017404"/>
            <a:ext cx="3675327" cy="298221"/>
            <a:chOff x="1232972" y="2017404"/>
            <a:chExt cx="3675327" cy="298221"/>
          </a:xfrm>
        </p:grpSpPr>
        <p:sp>
          <p:nvSpPr>
            <p:cNvPr id="33" name="Oval 32"/>
            <p:cNvSpPr/>
            <p:nvPr userDrawn="1"/>
          </p:nvSpPr>
          <p:spPr>
            <a:xfrm>
              <a:off x="1236860" y="2017404"/>
              <a:ext cx="298221" cy="298221"/>
            </a:xfrm>
            <a:prstGeom prst="ellipse">
              <a:avLst/>
            </a:prstGeom>
            <a:solidFill>
              <a:srgbClr val="308D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sz="1200" b="1" kern="1200">
                <a:solidFill>
                  <a:schemeClr val="bg1"/>
                </a:solidFill>
                <a:latin typeface="Arial" charset="0"/>
                <a:ea typeface="Arial" charset="0"/>
                <a:cs typeface="Arial" charset="0"/>
              </a:endParaRPr>
            </a:p>
          </p:txBody>
        </p:sp>
        <p:grpSp>
          <p:nvGrpSpPr>
            <p:cNvPr id="34" name="Group 33"/>
            <p:cNvGrpSpPr/>
            <p:nvPr userDrawn="1"/>
          </p:nvGrpSpPr>
          <p:grpSpPr>
            <a:xfrm>
              <a:off x="1232972" y="2021694"/>
              <a:ext cx="3675327" cy="276999"/>
              <a:chOff x="1232972" y="2021694"/>
              <a:chExt cx="3675327" cy="276999"/>
            </a:xfrm>
          </p:grpSpPr>
          <p:cxnSp>
            <p:nvCxnSpPr>
              <p:cNvPr id="35" name="Straight Connector 34"/>
              <p:cNvCxnSpPr/>
              <p:nvPr userDrawn="1"/>
            </p:nvCxnSpPr>
            <p:spPr>
              <a:xfrm flipV="1">
                <a:off x="1840813" y="2209924"/>
                <a:ext cx="3067486" cy="1705"/>
              </a:xfrm>
              <a:prstGeom prst="line">
                <a:avLst/>
              </a:prstGeom>
              <a:ln w="6350">
                <a:solidFill>
                  <a:srgbClr val="C0C0C0"/>
                </a:solidFill>
                <a:prstDash val="sysDot"/>
              </a:ln>
              <a:effectLst/>
            </p:spPr>
            <p:style>
              <a:lnRef idx="2">
                <a:schemeClr val="accent1"/>
              </a:lnRef>
              <a:fillRef idx="0">
                <a:schemeClr val="accent1"/>
              </a:fillRef>
              <a:effectRef idx="1">
                <a:schemeClr val="accent1"/>
              </a:effectRef>
              <a:fontRef idx="minor">
                <a:schemeClr val="tx1"/>
              </a:fontRef>
            </p:style>
          </p:cxnSp>
          <p:sp>
            <p:nvSpPr>
              <p:cNvPr id="36" name="TextBox 35"/>
              <p:cNvSpPr txBox="1"/>
              <p:nvPr userDrawn="1"/>
            </p:nvSpPr>
            <p:spPr>
              <a:xfrm>
                <a:off x="1232972" y="2021694"/>
                <a:ext cx="312903" cy="276999"/>
              </a:xfrm>
              <a:prstGeom prst="rect">
                <a:avLst/>
              </a:prstGeom>
              <a:noFill/>
            </p:spPr>
            <p:txBody>
              <a:bodyPr wrap="square" rtlCol="0">
                <a:spAutoFit/>
              </a:bodyPr>
              <a:lstStyle/>
              <a:p>
                <a:pPr algn="ctr"/>
                <a:r>
                  <a:rPr lang="en-US" sz="1200" b="1">
                    <a:solidFill>
                      <a:schemeClr val="bg1"/>
                    </a:solidFill>
                    <a:latin typeface="Arial"/>
                    <a:cs typeface="Arial"/>
                  </a:rPr>
                  <a:t>2</a:t>
                </a:r>
              </a:p>
            </p:txBody>
          </p:sp>
        </p:grpSp>
      </p:grpSp>
      <p:sp>
        <p:nvSpPr>
          <p:cNvPr id="40" name="Text Placeholder 13"/>
          <p:cNvSpPr>
            <a:spLocks noGrp="1"/>
          </p:cNvSpPr>
          <p:nvPr>
            <p:ph type="body" sz="quarter" idx="11" hasCustomPrompt="1"/>
          </p:nvPr>
        </p:nvSpPr>
        <p:spPr>
          <a:xfrm>
            <a:off x="5111750" y="1120411"/>
            <a:ext cx="3373438" cy="3222802"/>
          </a:xfrm>
          <a:prstGeom prst="rect">
            <a:avLst/>
          </a:prstGeom>
        </p:spPr>
        <p:txBody>
          <a:bodyPr vert="horz"/>
          <a:lstStyle>
            <a:lvl1pPr marL="0" indent="0">
              <a:lnSpc>
                <a:spcPct val="250000"/>
              </a:lnSpc>
              <a:spcBef>
                <a:spcPts val="0"/>
              </a:spcBef>
              <a:buNone/>
              <a:defRPr sz="1600" baseline="0">
                <a:solidFill>
                  <a:schemeClr val="accent5">
                    <a:lumMod val="50000"/>
                  </a:schemeClr>
                </a:solidFill>
                <a:latin typeface="Trebuchet MS"/>
                <a:cs typeface="Trebuchet MS"/>
              </a:defRPr>
            </a:lvl1pPr>
            <a:lvl2pPr marL="457200" indent="0">
              <a:buNone/>
              <a:defRPr sz="900">
                <a:solidFill>
                  <a:srgbClr val="97999B"/>
                </a:solidFill>
                <a:latin typeface="Trebuchet MS"/>
                <a:cs typeface="Trebuchet MS"/>
              </a:defRPr>
            </a:lvl2pPr>
            <a:lvl3pPr marL="914400" indent="0">
              <a:buNone/>
              <a:defRPr sz="900">
                <a:solidFill>
                  <a:srgbClr val="97999B"/>
                </a:solidFill>
                <a:latin typeface="Trebuchet MS"/>
                <a:cs typeface="Trebuchet MS"/>
              </a:defRPr>
            </a:lvl3pPr>
            <a:lvl4pPr marL="1371600" indent="0">
              <a:buNone/>
              <a:defRPr sz="900">
                <a:solidFill>
                  <a:srgbClr val="97999B"/>
                </a:solidFill>
                <a:latin typeface="Trebuchet MS"/>
                <a:cs typeface="Trebuchet MS"/>
              </a:defRPr>
            </a:lvl4pPr>
            <a:lvl5pPr marL="1828800" indent="0">
              <a:buNone/>
              <a:defRPr sz="900">
                <a:solidFill>
                  <a:srgbClr val="97999B"/>
                </a:solidFill>
                <a:latin typeface="Trebuchet MS"/>
                <a:cs typeface="Trebuchet MS"/>
              </a:defRPr>
            </a:lvl5pPr>
          </a:lstStyle>
          <a:p>
            <a:pPr lvl="0"/>
            <a:r>
              <a:rPr lang="en-US"/>
              <a:t>First topic </a:t>
            </a:r>
          </a:p>
          <a:p>
            <a:pPr lvl="0"/>
            <a:r>
              <a:rPr lang="en-US"/>
              <a:t>Second Topic</a:t>
            </a:r>
          </a:p>
          <a:p>
            <a:pPr lvl="0"/>
            <a:r>
              <a:rPr lang="en-US"/>
              <a:t>Third Topic</a:t>
            </a:r>
          </a:p>
        </p:txBody>
      </p:sp>
      <p:grpSp>
        <p:nvGrpSpPr>
          <p:cNvPr id="44" name="Group 43"/>
          <p:cNvGrpSpPr/>
          <p:nvPr userDrawn="1"/>
        </p:nvGrpSpPr>
        <p:grpSpPr>
          <a:xfrm>
            <a:off x="1233466" y="2606633"/>
            <a:ext cx="3674833" cy="276999"/>
            <a:chOff x="1233466" y="2606633"/>
            <a:chExt cx="3674833" cy="276999"/>
          </a:xfrm>
        </p:grpSpPr>
        <p:cxnSp>
          <p:nvCxnSpPr>
            <p:cNvPr id="45" name="Straight Connector 44"/>
            <p:cNvCxnSpPr/>
            <p:nvPr/>
          </p:nvCxnSpPr>
          <p:spPr>
            <a:xfrm flipV="1">
              <a:off x="1840813" y="2812606"/>
              <a:ext cx="3067486" cy="1705"/>
            </a:xfrm>
            <a:prstGeom prst="line">
              <a:avLst/>
            </a:prstGeom>
            <a:ln w="6350">
              <a:solidFill>
                <a:srgbClr val="C0C0C0"/>
              </a:solidFill>
              <a:prstDash val="sysDot"/>
            </a:ln>
            <a:effectLst/>
          </p:spPr>
          <p:style>
            <a:lnRef idx="2">
              <a:schemeClr val="accent1"/>
            </a:lnRef>
            <a:fillRef idx="0">
              <a:schemeClr val="accent1"/>
            </a:fillRef>
            <a:effectRef idx="1">
              <a:schemeClr val="accent1"/>
            </a:effectRef>
            <a:fontRef idx="minor">
              <a:schemeClr val="tx1"/>
            </a:fontRef>
          </p:style>
        </p:cxnSp>
        <p:sp>
          <p:nvSpPr>
            <p:cNvPr id="46" name="TextBox 45"/>
            <p:cNvSpPr txBox="1"/>
            <p:nvPr userDrawn="1"/>
          </p:nvSpPr>
          <p:spPr>
            <a:xfrm>
              <a:off x="1233466" y="2606633"/>
              <a:ext cx="312903" cy="276999"/>
            </a:xfrm>
            <a:prstGeom prst="rect">
              <a:avLst/>
            </a:prstGeom>
            <a:noFill/>
          </p:spPr>
          <p:txBody>
            <a:bodyPr wrap="square" rtlCol="0">
              <a:spAutoFit/>
            </a:bodyPr>
            <a:lstStyle/>
            <a:p>
              <a:pPr algn="ctr"/>
              <a:r>
                <a:rPr lang="en-US" sz="1200" b="1">
                  <a:solidFill>
                    <a:schemeClr val="bg1"/>
                  </a:solidFill>
                  <a:latin typeface="Arial"/>
                  <a:cs typeface="Arial"/>
                </a:rPr>
                <a:t>3</a:t>
              </a:r>
            </a:p>
          </p:txBody>
        </p:sp>
      </p:grpSp>
      <p:grpSp>
        <p:nvGrpSpPr>
          <p:cNvPr id="47" name="Group 46"/>
          <p:cNvGrpSpPr/>
          <p:nvPr userDrawn="1"/>
        </p:nvGrpSpPr>
        <p:grpSpPr>
          <a:xfrm>
            <a:off x="1233466" y="2600989"/>
            <a:ext cx="312903" cy="303033"/>
            <a:chOff x="1233466" y="2600989"/>
            <a:chExt cx="312903" cy="303033"/>
          </a:xfrm>
        </p:grpSpPr>
        <p:sp>
          <p:nvSpPr>
            <p:cNvPr id="48" name="Oval 47"/>
            <p:cNvSpPr/>
            <p:nvPr/>
          </p:nvSpPr>
          <p:spPr>
            <a:xfrm>
              <a:off x="1236860" y="2600989"/>
              <a:ext cx="303033" cy="303033"/>
            </a:xfrm>
            <a:prstGeom prst="ellipse">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sz="1200" b="1" kern="1200">
                <a:solidFill>
                  <a:schemeClr val="bg1"/>
                </a:solidFill>
                <a:latin typeface="Arial" charset="0"/>
                <a:ea typeface="Arial" charset="0"/>
                <a:cs typeface="Arial" charset="0"/>
              </a:endParaRPr>
            </a:p>
          </p:txBody>
        </p:sp>
        <p:sp>
          <p:nvSpPr>
            <p:cNvPr id="49" name="TextBox 48"/>
            <p:cNvSpPr txBox="1"/>
            <p:nvPr userDrawn="1"/>
          </p:nvSpPr>
          <p:spPr>
            <a:xfrm>
              <a:off x="1233466" y="2606633"/>
              <a:ext cx="312903" cy="276999"/>
            </a:xfrm>
            <a:prstGeom prst="rect">
              <a:avLst/>
            </a:prstGeom>
            <a:noFill/>
          </p:spPr>
          <p:txBody>
            <a:bodyPr wrap="square" rtlCol="0">
              <a:spAutoFit/>
            </a:bodyPr>
            <a:lstStyle/>
            <a:p>
              <a:pPr algn="ctr"/>
              <a:r>
                <a:rPr lang="en-US" sz="1200" b="1">
                  <a:solidFill>
                    <a:schemeClr val="bg1"/>
                  </a:solidFill>
                  <a:latin typeface="Arial"/>
                  <a:cs typeface="Arial"/>
                </a:rPr>
                <a:t>3</a:t>
              </a:r>
            </a:p>
          </p:txBody>
        </p:sp>
      </p:grpSp>
      <p:sp>
        <p:nvSpPr>
          <p:cNvPr id="20" name="Text Placeholder 3"/>
          <p:cNvSpPr>
            <a:spLocks noGrp="1"/>
          </p:cNvSpPr>
          <p:nvPr>
            <p:ph type="body" sz="quarter" idx="12" hasCustomPrompt="1"/>
          </p:nvPr>
        </p:nvSpPr>
        <p:spPr>
          <a:xfrm>
            <a:off x="1150363" y="545378"/>
            <a:ext cx="7334826" cy="465138"/>
          </a:xfrm>
          <a:prstGeom prst="rect">
            <a:avLst/>
          </a:prstGeom>
        </p:spPr>
        <p:txBody>
          <a:bodyPr vert="horz"/>
          <a:lstStyle>
            <a:lvl1pPr marL="0" indent="0">
              <a:buFont typeface="Arial"/>
              <a:buNone/>
              <a:defRPr sz="2000" b="1" baseline="0">
                <a:solidFill>
                  <a:schemeClr val="tx2"/>
                </a:solidFill>
              </a:defRPr>
            </a:lvl1pPr>
            <a:lvl2pPr marL="457200" indent="0">
              <a:buFont typeface="Arial"/>
              <a:buNone/>
              <a:defRPr sz="2000"/>
            </a:lvl2pPr>
            <a:lvl3pPr marL="914400" indent="0">
              <a:buFont typeface="Arial"/>
              <a:buNone/>
              <a:defRPr sz="2000"/>
            </a:lvl3pPr>
            <a:lvl4pPr marL="1371600" indent="0">
              <a:buFont typeface="Arial"/>
              <a:buNone/>
              <a:defRPr sz="2000"/>
            </a:lvl4pPr>
            <a:lvl5pPr marL="1828800" indent="0">
              <a:buFont typeface="Arial"/>
              <a:buNone/>
              <a:defRPr sz="2000"/>
            </a:lvl5pPr>
          </a:lstStyle>
          <a:p>
            <a:pPr lvl="0"/>
            <a:r>
              <a:rPr lang="en-US"/>
              <a:t>Click Here to Edit Today’s Discussion </a:t>
            </a:r>
          </a:p>
        </p:txBody>
      </p:sp>
    </p:spTree>
    <p:extLst>
      <p:ext uri="{BB962C8B-B14F-4D97-AF65-F5344CB8AC3E}">
        <p14:creationId xmlns:p14="http://schemas.microsoft.com/office/powerpoint/2010/main" val="2536535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of Contents (4 Point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B4912D95-9EAC-F54B-ACA4-A6FD5A6624C2}" type="slidenum">
              <a:rPr lang="en-US" smtClean="0"/>
              <a:pPr/>
              <a:t>‹#›</a:t>
            </a:fld>
            <a:endParaRPr lang="en-US"/>
          </a:p>
        </p:txBody>
      </p:sp>
      <p:grpSp>
        <p:nvGrpSpPr>
          <p:cNvPr id="5" name="Group 4"/>
          <p:cNvGrpSpPr/>
          <p:nvPr userDrawn="1"/>
        </p:nvGrpSpPr>
        <p:grpSpPr>
          <a:xfrm>
            <a:off x="1227328" y="1424287"/>
            <a:ext cx="3680971" cy="307753"/>
            <a:chOff x="1227328" y="1424287"/>
            <a:chExt cx="3680971" cy="307753"/>
          </a:xfrm>
        </p:grpSpPr>
        <p:cxnSp>
          <p:nvCxnSpPr>
            <p:cNvPr id="6" name="Straight Connector 5"/>
            <p:cNvCxnSpPr/>
            <p:nvPr userDrawn="1"/>
          </p:nvCxnSpPr>
          <p:spPr>
            <a:xfrm flipV="1">
              <a:off x="1840813" y="1611995"/>
              <a:ext cx="3067486" cy="1705"/>
            </a:xfrm>
            <a:prstGeom prst="line">
              <a:avLst/>
            </a:prstGeom>
            <a:ln w="6350">
              <a:solidFill>
                <a:srgbClr val="C0C0C0"/>
              </a:solidFill>
              <a:prstDash val="sysDot"/>
            </a:ln>
            <a:effectLst/>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227328" y="1424287"/>
              <a:ext cx="307753" cy="307753"/>
            </a:xfrm>
            <a:prstGeom prst="ellipse">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lvl="0" algn="ctr"/>
              <a:endParaRPr lang="en-US" sz="1200" b="1" kern="1200">
                <a:solidFill>
                  <a:prstClr val="white"/>
                </a:solidFill>
                <a:latin typeface="Arial" charset="0"/>
                <a:ea typeface="Arial" charset="0"/>
                <a:cs typeface="Arial" charset="0"/>
              </a:endParaRPr>
            </a:p>
          </p:txBody>
        </p:sp>
        <p:sp>
          <p:nvSpPr>
            <p:cNvPr id="8" name="TextBox 7"/>
            <p:cNvSpPr txBox="1"/>
            <p:nvPr/>
          </p:nvSpPr>
          <p:spPr>
            <a:xfrm>
              <a:off x="1251614" y="1429474"/>
              <a:ext cx="312903" cy="276999"/>
            </a:xfrm>
            <a:prstGeom prst="rect">
              <a:avLst/>
            </a:prstGeom>
            <a:noFill/>
          </p:spPr>
          <p:txBody>
            <a:bodyPr wrap="square" rtlCol="0">
              <a:spAutoFit/>
            </a:bodyPr>
            <a:lstStyle/>
            <a:p>
              <a:r>
                <a:rPr lang="en-US" sz="1200" b="1">
                  <a:solidFill>
                    <a:schemeClr val="bg1"/>
                  </a:solidFill>
                  <a:latin typeface="Arial"/>
                  <a:cs typeface="Arial"/>
                </a:rPr>
                <a:t>1</a:t>
              </a:r>
            </a:p>
          </p:txBody>
        </p:sp>
      </p:grpSp>
      <p:grpSp>
        <p:nvGrpSpPr>
          <p:cNvPr id="9" name="Group 8"/>
          <p:cNvGrpSpPr/>
          <p:nvPr userDrawn="1"/>
        </p:nvGrpSpPr>
        <p:grpSpPr>
          <a:xfrm>
            <a:off x="1232972" y="2017404"/>
            <a:ext cx="3675327" cy="298221"/>
            <a:chOff x="1232972" y="2017404"/>
            <a:chExt cx="3675327" cy="298221"/>
          </a:xfrm>
        </p:grpSpPr>
        <p:sp>
          <p:nvSpPr>
            <p:cNvPr id="10" name="Oval 9"/>
            <p:cNvSpPr/>
            <p:nvPr userDrawn="1"/>
          </p:nvSpPr>
          <p:spPr>
            <a:xfrm>
              <a:off x="1236860" y="2017404"/>
              <a:ext cx="298221" cy="298221"/>
            </a:xfrm>
            <a:prstGeom prst="ellipse">
              <a:avLst/>
            </a:prstGeom>
            <a:solidFill>
              <a:srgbClr val="308D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sz="1200" b="1" kern="1200">
                <a:solidFill>
                  <a:schemeClr val="bg1"/>
                </a:solidFill>
                <a:latin typeface="Arial" charset="0"/>
                <a:ea typeface="Arial" charset="0"/>
                <a:cs typeface="Arial" charset="0"/>
              </a:endParaRPr>
            </a:p>
          </p:txBody>
        </p:sp>
        <p:grpSp>
          <p:nvGrpSpPr>
            <p:cNvPr id="11" name="Group 10"/>
            <p:cNvGrpSpPr/>
            <p:nvPr userDrawn="1"/>
          </p:nvGrpSpPr>
          <p:grpSpPr>
            <a:xfrm>
              <a:off x="1232972" y="2021694"/>
              <a:ext cx="3675327" cy="276999"/>
              <a:chOff x="1232972" y="2021694"/>
              <a:chExt cx="3675327" cy="276999"/>
            </a:xfrm>
          </p:grpSpPr>
          <p:cxnSp>
            <p:nvCxnSpPr>
              <p:cNvPr id="12" name="Straight Connector 11"/>
              <p:cNvCxnSpPr/>
              <p:nvPr userDrawn="1"/>
            </p:nvCxnSpPr>
            <p:spPr>
              <a:xfrm flipV="1">
                <a:off x="1840813" y="2209924"/>
                <a:ext cx="3067486" cy="1705"/>
              </a:xfrm>
              <a:prstGeom prst="line">
                <a:avLst/>
              </a:prstGeom>
              <a:ln w="6350">
                <a:solidFill>
                  <a:srgbClr val="C0C0C0"/>
                </a:solidFill>
                <a:prstDash val="sysDot"/>
              </a:ln>
              <a:effectLst/>
            </p:spPr>
            <p:style>
              <a:lnRef idx="2">
                <a:schemeClr val="accent1"/>
              </a:lnRef>
              <a:fillRef idx="0">
                <a:schemeClr val="accent1"/>
              </a:fillRef>
              <a:effectRef idx="1">
                <a:schemeClr val="accent1"/>
              </a:effectRef>
              <a:fontRef idx="minor">
                <a:schemeClr val="tx1"/>
              </a:fontRef>
            </p:style>
          </p:cxnSp>
          <p:sp>
            <p:nvSpPr>
              <p:cNvPr id="13" name="TextBox 12"/>
              <p:cNvSpPr txBox="1"/>
              <p:nvPr userDrawn="1"/>
            </p:nvSpPr>
            <p:spPr>
              <a:xfrm>
                <a:off x="1232972" y="2021694"/>
                <a:ext cx="312903" cy="276999"/>
              </a:xfrm>
              <a:prstGeom prst="rect">
                <a:avLst/>
              </a:prstGeom>
              <a:noFill/>
            </p:spPr>
            <p:txBody>
              <a:bodyPr wrap="square" rtlCol="0">
                <a:spAutoFit/>
              </a:bodyPr>
              <a:lstStyle/>
              <a:p>
                <a:pPr algn="ctr"/>
                <a:r>
                  <a:rPr lang="en-US" sz="1200" b="1">
                    <a:solidFill>
                      <a:schemeClr val="bg1"/>
                    </a:solidFill>
                    <a:latin typeface="Arial"/>
                    <a:cs typeface="Arial"/>
                  </a:rPr>
                  <a:t>2</a:t>
                </a:r>
              </a:p>
            </p:txBody>
          </p:sp>
        </p:grpSp>
      </p:grpSp>
      <p:cxnSp>
        <p:nvCxnSpPr>
          <p:cNvPr id="14" name="Straight Connector 13"/>
          <p:cNvCxnSpPr/>
          <p:nvPr userDrawn="1"/>
        </p:nvCxnSpPr>
        <p:spPr>
          <a:xfrm flipV="1">
            <a:off x="1840813" y="2812606"/>
            <a:ext cx="3067486" cy="1705"/>
          </a:xfrm>
          <a:prstGeom prst="line">
            <a:avLst/>
          </a:prstGeom>
          <a:ln w="6350">
            <a:solidFill>
              <a:srgbClr val="C0C0C0"/>
            </a:solidFill>
            <a:prstDash val="sysDot"/>
          </a:ln>
          <a:effectLst/>
        </p:spPr>
        <p:style>
          <a:lnRef idx="2">
            <a:schemeClr val="accent1"/>
          </a:lnRef>
          <a:fillRef idx="0">
            <a:schemeClr val="accent1"/>
          </a:fillRef>
          <a:effectRef idx="1">
            <a:schemeClr val="accent1"/>
          </a:effectRef>
          <a:fontRef idx="minor">
            <a:schemeClr val="tx1"/>
          </a:fontRef>
        </p:style>
      </p:cxnSp>
      <p:grpSp>
        <p:nvGrpSpPr>
          <p:cNvPr id="15" name="Group 14"/>
          <p:cNvGrpSpPr/>
          <p:nvPr userDrawn="1"/>
        </p:nvGrpSpPr>
        <p:grpSpPr>
          <a:xfrm>
            <a:off x="1233466" y="2600989"/>
            <a:ext cx="312903" cy="303033"/>
            <a:chOff x="1233466" y="2600989"/>
            <a:chExt cx="312903" cy="303033"/>
          </a:xfrm>
        </p:grpSpPr>
        <p:sp>
          <p:nvSpPr>
            <p:cNvPr id="16" name="Oval 15"/>
            <p:cNvSpPr/>
            <p:nvPr/>
          </p:nvSpPr>
          <p:spPr>
            <a:xfrm>
              <a:off x="1236860" y="2600989"/>
              <a:ext cx="303033" cy="303033"/>
            </a:xfrm>
            <a:prstGeom prst="ellipse">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sz="1200" b="1" kern="1200">
                <a:solidFill>
                  <a:schemeClr val="bg1"/>
                </a:solidFill>
                <a:latin typeface="Arial" charset="0"/>
                <a:ea typeface="Arial" charset="0"/>
                <a:cs typeface="Arial" charset="0"/>
              </a:endParaRPr>
            </a:p>
          </p:txBody>
        </p:sp>
        <p:sp>
          <p:nvSpPr>
            <p:cNvPr id="17" name="TextBox 16"/>
            <p:cNvSpPr txBox="1"/>
            <p:nvPr userDrawn="1"/>
          </p:nvSpPr>
          <p:spPr>
            <a:xfrm>
              <a:off x="1233466" y="2606633"/>
              <a:ext cx="312903" cy="276999"/>
            </a:xfrm>
            <a:prstGeom prst="rect">
              <a:avLst/>
            </a:prstGeom>
            <a:noFill/>
          </p:spPr>
          <p:txBody>
            <a:bodyPr wrap="square" rtlCol="0">
              <a:spAutoFit/>
            </a:bodyPr>
            <a:lstStyle/>
            <a:p>
              <a:pPr algn="ctr"/>
              <a:r>
                <a:rPr lang="en-US" sz="1200" b="1">
                  <a:solidFill>
                    <a:schemeClr val="bg1"/>
                  </a:solidFill>
                  <a:latin typeface="Arial"/>
                  <a:cs typeface="Arial"/>
                </a:rPr>
                <a:t>3</a:t>
              </a:r>
            </a:p>
          </p:txBody>
        </p:sp>
      </p:grpSp>
      <p:grpSp>
        <p:nvGrpSpPr>
          <p:cNvPr id="18" name="Group 17"/>
          <p:cNvGrpSpPr/>
          <p:nvPr userDrawn="1"/>
        </p:nvGrpSpPr>
        <p:grpSpPr>
          <a:xfrm>
            <a:off x="1227328" y="3196920"/>
            <a:ext cx="3680971" cy="276999"/>
            <a:chOff x="1227328" y="3196920"/>
            <a:chExt cx="3680971" cy="276999"/>
          </a:xfrm>
        </p:grpSpPr>
        <p:cxnSp>
          <p:nvCxnSpPr>
            <p:cNvPr id="19" name="Straight Connector 18"/>
            <p:cNvCxnSpPr/>
            <p:nvPr/>
          </p:nvCxnSpPr>
          <p:spPr>
            <a:xfrm flipV="1">
              <a:off x="1840813" y="3403498"/>
              <a:ext cx="3067486" cy="1705"/>
            </a:xfrm>
            <a:prstGeom prst="line">
              <a:avLst/>
            </a:prstGeom>
            <a:ln w="6350">
              <a:solidFill>
                <a:srgbClr val="C0C0C0"/>
              </a:solidFill>
              <a:prstDash val="sysDot"/>
            </a:ln>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userDrawn="1"/>
          </p:nvSpPr>
          <p:spPr>
            <a:xfrm>
              <a:off x="1227328" y="3196920"/>
              <a:ext cx="312903" cy="276999"/>
            </a:xfrm>
            <a:prstGeom prst="rect">
              <a:avLst/>
            </a:prstGeom>
            <a:noFill/>
          </p:spPr>
          <p:txBody>
            <a:bodyPr wrap="square" rtlCol="0">
              <a:spAutoFit/>
            </a:bodyPr>
            <a:lstStyle/>
            <a:p>
              <a:pPr algn="ctr"/>
              <a:r>
                <a:rPr lang="en-US" sz="1200" b="1">
                  <a:solidFill>
                    <a:schemeClr val="bg1"/>
                  </a:solidFill>
                  <a:latin typeface="Arial"/>
                  <a:cs typeface="Arial"/>
                </a:rPr>
                <a:t>4</a:t>
              </a:r>
            </a:p>
          </p:txBody>
        </p:sp>
      </p:grpSp>
      <p:sp>
        <p:nvSpPr>
          <p:cNvPr id="21" name="Text Placeholder 13"/>
          <p:cNvSpPr>
            <a:spLocks noGrp="1"/>
          </p:cNvSpPr>
          <p:nvPr>
            <p:ph type="body" sz="quarter" idx="11" hasCustomPrompt="1"/>
          </p:nvPr>
        </p:nvSpPr>
        <p:spPr>
          <a:xfrm>
            <a:off x="5111750" y="1140463"/>
            <a:ext cx="3373438" cy="3222802"/>
          </a:xfrm>
          <a:prstGeom prst="rect">
            <a:avLst/>
          </a:prstGeom>
        </p:spPr>
        <p:txBody>
          <a:bodyPr vert="horz"/>
          <a:lstStyle>
            <a:lvl1pPr marL="0" indent="0">
              <a:lnSpc>
                <a:spcPct val="275000"/>
              </a:lnSpc>
              <a:spcBef>
                <a:spcPts val="0"/>
              </a:spcBef>
              <a:buNone/>
              <a:defRPr sz="1400" baseline="0">
                <a:solidFill>
                  <a:schemeClr val="accent5">
                    <a:lumMod val="50000"/>
                  </a:schemeClr>
                </a:solidFill>
                <a:latin typeface="Trebuchet MS"/>
                <a:cs typeface="Trebuchet MS"/>
              </a:defRPr>
            </a:lvl1pPr>
            <a:lvl2pPr marL="457200" indent="0">
              <a:buNone/>
              <a:defRPr sz="900">
                <a:solidFill>
                  <a:srgbClr val="97999B"/>
                </a:solidFill>
                <a:latin typeface="Trebuchet MS"/>
                <a:cs typeface="Trebuchet MS"/>
              </a:defRPr>
            </a:lvl2pPr>
            <a:lvl3pPr marL="914400" indent="0">
              <a:buNone/>
              <a:defRPr sz="900">
                <a:solidFill>
                  <a:srgbClr val="97999B"/>
                </a:solidFill>
                <a:latin typeface="Trebuchet MS"/>
                <a:cs typeface="Trebuchet MS"/>
              </a:defRPr>
            </a:lvl3pPr>
            <a:lvl4pPr marL="1371600" indent="0">
              <a:buNone/>
              <a:defRPr sz="900">
                <a:solidFill>
                  <a:srgbClr val="97999B"/>
                </a:solidFill>
                <a:latin typeface="Trebuchet MS"/>
                <a:cs typeface="Trebuchet MS"/>
              </a:defRPr>
            </a:lvl4pPr>
            <a:lvl5pPr marL="1828800" indent="0">
              <a:buNone/>
              <a:defRPr sz="900">
                <a:solidFill>
                  <a:srgbClr val="97999B"/>
                </a:solidFill>
                <a:latin typeface="Trebuchet MS"/>
                <a:cs typeface="Trebuchet MS"/>
              </a:defRPr>
            </a:lvl5pPr>
          </a:lstStyle>
          <a:p>
            <a:pPr lvl="0"/>
            <a:r>
              <a:rPr lang="en-US"/>
              <a:t>First Topic </a:t>
            </a:r>
          </a:p>
          <a:p>
            <a:pPr lvl="0"/>
            <a:r>
              <a:rPr lang="en-US"/>
              <a:t>Second Topic</a:t>
            </a:r>
          </a:p>
          <a:p>
            <a:pPr lvl="0"/>
            <a:r>
              <a:rPr lang="en-US"/>
              <a:t>Third Topic</a:t>
            </a:r>
          </a:p>
          <a:p>
            <a:pPr lvl="0"/>
            <a:r>
              <a:rPr lang="en-US"/>
              <a:t>Fourth Topic</a:t>
            </a:r>
          </a:p>
        </p:txBody>
      </p:sp>
      <p:grpSp>
        <p:nvGrpSpPr>
          <p:cNvPr id="23" name="Group 22"/>
          <p:cNvGrpSpPr/>
          <p:nvPr userDrawn="1"/>
        </p:nvGrpSpPr>
        <p:grpSpPr>
          <a:xfrm>
            <a:off x="1219769" y="3166166"/>
            <a:ext cx="312903" cy="307753"/>
            <a:chOff x="1219769" y="3166166"/>
            <a:chExt cx="312903" cy="307753"/>
          </a:xfrm>
        </p:grpSpPr>
        <p:sp>
          <p:nvSpPr>
            <p:cNvPr id="24" name="Oval 23"/>
            <p:cNvSpPr/>
            <p:nvPr/>
          </p:nvSpPr>
          <p:spPr>
            <a:xfrm>
              <a:off x="1224397" y="3166166"/>
              <a:ext cx="307753" cy="307753"/>
            </a:xfrm>
            <a:prstGeom prst="ellipse">
              <a:avLst/>
            </a:prstGeom>
            <a:solidFill>
              <a:srgbClr val="308D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sz="1200" b="1" kern="1200">
                <a:solidFill>
                  <a:schemeClr val="bg1"/>
                </a:solidFill>
                <a:latin typeface="Arial" charset="0"/>
                <a:ea typeface="Arial" charset="0"/>
                <a:cs typeface="Arial" charset="0"/>
              </a:endParaRPr>
            </a:p>
          </p:txBody>
        </p:sp>
        <p:sp>
          <p:nvSpPr>
            <p:cNvPr id="25" name="TextBox 24"/>
            <p:cNvSpPr txBox="1"/>
            <p:nvPr userDrawn="1"/>
          </p:nvSpPr>
          <p:spPr>
            <a:xfrm>
              <a:off x="1219769" y="3174240"/>
              <a:ext cx="312903" cy="276999"/>
            </a:xfrm>
            <a:prstGeom prst="rect">
              <a:avLst/>
            </a:prstGeom>
            <a:noFill/>
          </p:spPr>
          <p:txBody>
            <a:bodyPr wrap="square" rtlCol="0">
              <a:spAutoFit/>
            </a:bodyPr>
            <a:lstStyle/>
            <a:p>
              <a:pPr algn="ctr"/>
              <a:r>
                <a:rPr lang="en-US" sz="1200" b="1">
                  <a:solidFill>
                    <a:schemeClr val="bg1"/>
                  </a:solidFill>
                  <a:latin typeface="Arial"/>
                  <a:cs typeface="Arial"/>
                </a:rPr>
                <a:t>4</a:t>
              </a:r>
            </a:p>
          </p:txBody>
        </p:sp>
      </p:grpSp>
      <p:sp>
        <p:nvSpPr>
          <p:cNvPr id="26" name="Text Placeholder 3"/>
          <p:cNvSpPr>
            <a:spLocks noGrp="1"/>
          </p:cNvSpPr>
          <p:nvPr>
            <p:ph type="body" sz="quarter" idx="12" hasCustomPrompt="1"/>
          </p:nvPr>
        </p:nvSpPr>
        <p:spPr>
          <a:xfrm>
            <a:off x="1150363" y="545378"/>
            <a:ext cx="7334826" cy="465138"/>
          </a:xfrm>
          <a:prstGeom prst="rect">
            <a:avLst/>
          </a:prstGeom>
        </p:spPr>
        <p:txBody>
          <a:bodyPr vert="horz"/>
          <a:lstStyle>
            <a:lvl1pPr marL="0" indent="0">
              <a:buFont typeface="Arial"/>
              <a:buNone/>
              <a:defRPr sz="2000" b="1" baseline="0">
                <a:solidFill>
                  <a:schemeClr val="tx2"/>
                </a:solidFill>
              </a:defRPr>
            </a:lvl1pPr>
            <a:lvl2pPr marL="457200" indent="0">
              <a:buFont typeface="Arial"/>
              <a:buNone/>
              <a:defRPr sz="2000"/>
            </a:lvl2pPr>
            <a:lvl3pPr marL="914400" indent="0">
              <a:buFont typeface="Arial"/>
              <a:buNone/>
              <a:defRPr sz="2000"/>
            </a:lvl3pPr>
            <a:lvl4pPr marL="1371600" indent="0">
              <a:buFont typeface="Arial"/>
              <a:buNone/>
              <a:defRPr sz="2000"/>
            </a:lvl4pPr>
            <a:lvl5pPr marL="1828800" indent="0">
              <a:buFont typeface="Arial"/>
              <a:buNone/>
              <a:defRPr sz="2000"/>
            </a:lvl5pPr>
          </a:lstStyle>
          <a:p>
            <a:pPr lvl="0"/>
            <a:r>
              <a:rPr lang="en-US"/>
              <a:t>Click Here to Edit Today’s Discussion </a:t>
            </a:r>
          </a:p>
        </p:txBody>
      </p:sp>
    </p:spTree>
    <p:extLst>
      <p:ext uri="{BB962C8B-B14F-4D97-AF65-F5344CB8AC3E}">
        <p14:creationId xmlns:p14="http://schemas.microsoft.com/office/powerpoint/2010/main" val="2371488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le of Contents (5 Points">
    <p:spTree>
      <p:nvGrpSpPr>
        <p:cNvPr id="1" name=""/>
        <p:cNvGrpSpPr/>
        <p:nvPr/>
      </p:nvGrpSpPr>
      <p:grpSpPr>
        <a:xfrm>
          <a:off x="0" y="0"/>
          <a:ext cx="0" cy="0"/>
          <a:chOff x="0" y="0"/>
          <a:chExt cx="0" cy="0"/>
        </a:xfrm>
      </p:grpSpPr>
      <p:grpSp>
        <p:nvGrpSpPr>
          <p:cNvPr id="2" name="Group 1"/>
          <p:cNvGrpSpPr/>
          <p:nvPr userDrawn="1"/>
        </p:nvGrpSpPr>
        <p:grpSpPr>
          <a:xfrm>
            <a:off x="1227328" y="1424287"/>
            <a:ext cx="3680971" cy="307753"/>
            <a:chOff x="1227328" y="1424287"/>
            <a:chExt cx="3680971" cy="307753"/>
          </a:xfrm>
        </p:grpSpPr>
        <p:cxnSp>
          <p:nvCxnSpPr>
            <p:cNvPr id="6" name="Straight Connector 5"/>
            <p:cNvCxnSpPr/>
            <p:nvPr userDrawn="1"/>
          </p:nvCxnSpPr>
          <p:spPr>
            <a:xfrm flipV="1">
              <a:off x="1840813" y="1611995"/>
              <a:ext cx="3067486" cy="1705"/>
            </a:xfrm>
            <a:prstGeom prst="line">
              <a:avLst/>
            </a:prstGeom>
            <a:ln w="6350">
              <a:solidFill>
                <a:srgbClr val="C0C0C0"/>
              </a:solidFill>
              <a:prstDash val="sysDot"/>
            </a:ln>
            <a:effectLst/>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1227328" y="1424287"/>
              <a:ext cx="307753" cy="307753"/>
            </a:xfrm>
            <a:prstGeom prst="ellipse">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lvl="0" algn="ctr"/>
              <a:endParaRPr lang="en-US" sz="1200" b="1" kern="1200">
                <a:solidFill>
                  <a:prstClr val="white"/>
                </a:solidFill>
                <a:latin typeface="Arial" charset="0"/>
                <a:ea typeface="Arial" charset="0"/>
                <a:cs typeface="Arial" charset="0"/>
              </a:endParaRPr>
            </a:p>
          </p:txBody>
        </p:sp>
        <p:sp>
          <p:nvSpPr>
            <p:cNvPr id="10" name="TextBox 9"/>
            <p:cNvSpPr txBox="1"/>
            <p:nvPr/>
          </p:nvSpPr>
          <p:spPr>
            <a:xfrm>
              <a:off x="1251614" y="1429474"/>
              <a:ext cx="312903" cy="276999"/>
            </a:xfrm>
            <a:prstGeom prst="rect">
              <a:avLst/>
            </a:prstGeom>
            <a:noFill/>
          </p:spPr>
          <p:txBody>
            <a:bodyPr wrap="square" rtlCol="0">
              <a:spAutoFit/>
            </a:bodyPr>
            <a:lstStyle/>
            <a:p>
              <a:r>
                <a:rPr lang="en-US" sz="1200" b="1">
                  <a:solidFill>
                    <a:schemeClr val="bg1"/>
                  </a:solidFill>
                  <a:latin typeface="Arial"/>
                  <a:cs typeface="Arial"/>
                </a:rPr>
                <a:t>1</a:t>
              </a:r>
            </a:p>
          </p:txBody>
        </p:sp>
      </p:grpSp>
      <p:sp>
        <p:nvSpPr>
          <p:cNvPr id="25" name="Oval 24"/>
          <p:cNvSpPr/>
          <p:nvPr/>
        </p:nvSpPr>
        <p:spPr>
          <a:xfrm>
            <a:off x="1227328" y="3768159"/>
            <a:ext cx="307753" cy="307753"/>
          </a:xfrm>
          <a:prstGeom prst="ellipse">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sz="1200" b="1" kern="1200">
              <a:solidFill>
                <a:schemeClr val="bg1"/>
              </a:solidFill>
              <a:latin typeface="Arial" charset="0"/>
              <a:ea typeface="Arial" charset="0"/>
              <a:cs typeface="Arial" charset="0"/>
            </a:endParaRPr>
          </a:p>
        </p:txBody>
      </p:sp>
      <p:grpSp>
        <p:nvGrpSpPr>
          <p:cNvPr id="3" name="Group 2"/>
          <p:cNvGrpSpPr/>
          <p:nvPr userDrawn="1"/>
        </p:nvGrpSpPr>
        <p:grpSpPr>
          <a:xfrm>
            <a:off x="1232972" y="2017404"/>
            <a:ext cx="3675327" cy="298221"/>
            <a:chOff x="1232972" y="2017404"/>
            <a:chExt cx="3675327" cy="298221"/>
          </a:xfrm>
        </p:grpSpPr>
        <p:sp>
          <p:nvSpPr>
            <p:cNvPr id="16" name="Oval 15"/>
            <p:cNvSpPr/>
            <p:nvPr userDrawn="1"/>
          </p:nvSpPr>
          <p:spPr>
            <a:xfrm>
              <a:off x="1236860" y="2017404"/>
              <a:ext cx="298221" cy="298221"/>
            </a:xfrm>
            <a:prstGeom prst="ellipse">
              <a:avLst/>
            </a:prstGeom>
            <a:solidFill>
              <a:srgbClr val="308D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sz="1200" b="1" kern="1200">
                <a:solidFill>
                  <a:schemeClr val="bg1"/>
                </a:solidFill>
                <a:latin typeface="Arial" charset="0"/>
                <a:ea typeface="Arial" charset="0"/>
                <a:cs typeface="Arial" charset="0"/>
              </a:endParaRPr>
            </a:p>
          </p:txBody>
        </p:sp>
        <p:grpSp>
          <p:nvGrpSpPr>
            <p:cNvPr id="32" name="Group 31"/>
            <p:cNvGrpSpPr/>
            <p:nvPr userDrawn="1"/>
          </p:nvGrpSpPr>
          <p:grpSpPr>
            <a:xfrm>
              <a:off x="1232972" y="2021694"/>
              <a:ext cx="3675327" cy="276999"/>
              <a:chOff x="1232972" y="2021694"/>
              <a:chExt cx="3675327" cy="276999"/>
            </a:xfrm>
          </p:grpSpPr>
          <p:cxnSp>
            <p:nvCxnSpPr>
              <p:cNvPr id="17" name="Straight Connector 16"/>
              <p:cNvCxnSpPr/>
              <p:nvPr userDrawn="1"/>
            </p:nvCxnSpPr>
            <p:spPr>
              <a:xfrm flipV="1">
                <a:off x="1840813" y="2209924"/>
                <a:ext cx="3067486" cy="1705"/>
              </a:xfrm>
              <a:prstGeom prst="line">
                <a:avLst/>
              </a:prstGeom>
              <a:ln w="6350">
                <a:solidFill>
                  <a:srgbClr val="C0C0C0"/>
                </a:solidFill>
                <a:prstDash val="sysDot"/>
              </a:ln>
              <a:effectLst/>
            </p:spPr>
            <p:style>
              <a:lnRef idx="2">
                <a:schemeClr val="accent1"/>
              </a:lnRef>
              <a:fillRef idx="0">
                <a:schemeClr val="accent1"/>
              </a:fillRef>
              <a:effectRef idx="1">
                <a:schemeClr val="accent1"/>
              </a:effectRef>
              <a:fontRef idx="minor">
                <a:schemeClr val="tx1"/>
              </a:fontRef>
            </p:style>
          </p:cxnSp>
          <p:sp>
            <p:nvSpPr>
              <p:cNvPr id="27" name="TextBox 26"/>
              <p:cNvSpPr txBox="1"/>
              <p:nvPr userDrawn="1"/>
            </p:nvSpPr>
            <p:spPr>
              <a:xfrm>
                <a:off x="1232972" y="2021694"/>
                <a:ext cx="312903" cy="276999"/>
              </a:xfrm>
              <a:prstGeom prst="rect">
                <a:avLst/>
              </a:prstGeom>
              <a:noFill/>
            </p:spPr>
            <p:txBody>
              <a:bodyPr wrap="square" rtlCol="0">
                <a:spAutoFit/>
              </a:bodyPr>
              <a:lstStyle/>
              <a:p>
                <a:pPr algn="ctr"/>
                <a:r>
                  <a:rPr lang="en-US" sz="1200" b="1">
                    <a:solidFill>
                      <a:schemeClr val="bg1"/>
                    </a:solidFill>
                    <a:latin typeface="Arial"/>
                    <a:cs typeface="Arial"/>
                  </a:rPr>
                  <a:t>2</a:t>
                </a:r>
              </a:p>
            </p:txBody>
          </p:sp>
        </p:grpSp>
      </p:grpSp>
      <p:cxnSp>
        <p:nvCxnSpPr>
          <p:cNvPr id="20" name="Straight Connector 19"/>
          <p:cNvCxnSpPr/>
          <p:nvPr/>
        </p:nvCxnSpPr>
        <p:spPr>
          <a:xfrm flipV="1">
            <a:off x="1840813" y="2812606"/>
            <a:ext cx="3067486" cy="1705"/>
          </a:xfrm>
          <a:prstGeom prst="line">
            <a:avLst/>
          </a:prstGeom>
          <a:ln w="6350">
            <a:solidFill>
              <a:srgbClr val="C0C0C0"/>
            </a:solidFill>
            <a:prstDash val="sysDot"/>
          </a:ln>
          <a:effectLst/>
        </p:spPr>
        <p:style>
          <a:lnRef idx="2">
            <a:schemeClr val="accent1"/>
          </a:lnRef>
          <a:fillRef idx="0">
            <a:schemeClr val="accent1"/>
          </a:fillRef>
          <a:effectRef idx="1">
            <a:schemeClr val="accent1"/>
          </a:effectRef>
          <a:fontRef idx="minor">
            <a:schemeClr val="tx1"/>
          </a:fontRef>
        </p:style>
      </p:cxnSp>
      <p:grpSp>
        <p:nvGrpSpPr>
          <p:cNvPr id="8" name="Group 7"/>
          <p:cNvGrpSpPr/>
          <p:nvPr userDrawn="1"/>
        </p:nvGrpSpPr>
        <p:grpSpPr>
          <a:xfrm>
            <a:off x="1233466" y="2600989"/>
            <a:ext cx="312903" cy="303033"/>
            <a:chOff x="1233466" y="2600989"/>
            <a:chExt cx="312903" cy="303033"/>
          </a:xfrm>
        </p:grpSpPr>
        <p:sp>
          <p:nvSpPr>
            <p:cNvPr id="19" name="Oval 18"/>
            <p:cNvSpPr/>
            <p:nvPr/>
          </p:nvSpPr>
          <p:spPr>
            <a:xfrm>
              <a:off x="1236860" y="2600989"/>
              <a:ext cx="303033" cy="303033"/>
            </a:xfrm>
            <a:prstGeom prst="ellipse">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sz="1200" b="1" kern="1200">
                <a:solidFill>
                  <a:schemeClr val="bg1"/>
                </a:solidFill>
                <a:latin typeface="Arial" charset="0"/>
                <a:ea typeface="Arial" charset="0"/>
                <a:cs typeface="Arial" charset="0"/>
              </a:endParaRPr>
            </a:p>
          </p:txBody>
        </p:sp>
        <p:sp>
          <p:nvSpPr>
            <p:cNvPr id="29" name="TextBox 28"/>
            <p:cNvSpPr txBox="1"/>
            <p:nvPr userDrawn="1"/>
          </p:nvSpPr>
          <p:spPr>
            <a:xfrm>
              <a:off x="1233466" y="2606633"/>
              <a:ext cx="312903" cy="276999"/>
            </a:xfrm>
            <a:prstGeom prst="rect">
              <a:avLst/>
            </a:prstGeom>
            <a:noFill/>
          </p:spPr>
          <p:txBody>
            <a:bodyPr wrap="square" rtlCol="0">
              <a:spAutoFit/>
            </a:bodyPr>
            <a:lstStyle/>
            <a:p>
              <a:pPr algn="ctr"/>
              <a:r>
                <a:rPr lang="en-US" sz="1200" b="1">
                  <a:solidFill>
                    <a:schemeClr val="bg1"/>
                  </a:solidFill>
                  <a:latin typeface="Arial"/>
                  <a:cs typeface="Arial"/>
                </a:rPr>
                <a:t>3</a:t>
              </a:r>
            </a:p>
          </p:txBody>
        </p:sp>
      </p:grpSp>
      <p:cxnSp>
        <p:nvCxnSpPr>
          <p:cNvPr id="23" name="Straight Connector 22"/>
          <p:cNvCxnSpPr/>
          <p:nvPr/>
        </p:nvCxnSpPr>
        <p:spPr>
          <a:xfrm flipV="1">
            <a:off x="1840813" y="3403498"/>
            <a:ext cx="3067486" cy="1705"/>
          </a:xfrm>
          <a:prstGeom prst="line">
            <a:avLst/>
          </a:prstGeom>
          <a:ln w="6350">
            <a:solidFill>
              <a:srgbClr val="C0C0C0"/>
            </a:solidFill>
            <a:prstDash val="sysDot"/>
          </a:ln>
          <a:effectLst/>
        </p:spPr>
        <p:style>
          <a:lnRef idx="2">
            <a:schemeClr val="accent1"/>
          </a:lnRef>
          <a:fillRef idx="0">
            <a:schemeClr val="accent1"/>
          </a:fillRef>
          <a:effectRef idx="1">
            <a:schemeClr val="accent1"/>
          </a:effectRef>
          <a:fontRef idx="minor">
            <a:schemeClr val="tx1"/>
          </a:fontRef>
        </p:style>
      </p:cxnSp>
      <p:grpSp>
        <p:nvGrpSpPr>
          <p:cNvPr id="12" name="Group 11"/>
          <p:cNvGrpSpPr/>
          <p:nvPr userDrawn="1"/>
        </p:nvGrpSpPr>
        <p:grpSpPr>
          <a:xfrm>
            <a:off x="1219769" y="3166166"/>
            <a:ext cx="312903" cy="307753"/>
            <a:chOff x="1219769" y="3166166"/>
            <a:chExt cx="312903" cy="307753"/>
          </a:xfrm>
        </p:grpSpPr>
        <p:sp>
          <p:nvSpPr>
            <p:cNvPr id="22" name="Oval 21"/>
            <p:cNvSpPr/>
            <p:nvPr/>
          </p:nvSpPr>
          <p:spPr>
            <a:xfrm>
              <a:off x="1224397" y="3166166"/>
              <a:ext cx="307753" cy="307753"/>
            </a:xfrm>
            <a:prstGeom prst="ellipse">
              <a:avLst/>
            </a:prstGeom>
            <a:solidFill>
              <a:srgbClr val="308D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sz="1200" b="1" kern="1200">
                <a:solidFill>
                  <a:schemeClr val="bg1"/>
                </a:solidFill>
                <a:latin typeface="Arial" charset="0"/>
                <a:ea typeface="Arial" charset="0"/>
                <a:cs typeface="Arial" charset="0"/>
              </a:endParaRPr>
            </a:p>
          </p:txBody>
        </p:sp>
        <p:sp>
          <p:nvSpPr>
            <p:cNvPr id="30" name="TextBox 29"/>
            <p:cNvSpPr txBox="1"/>
            <p:nvPr userDrawn="1"/>
          </p:nvSpPr>
          <p:spPr>
            <a:xfrm>
              <a:off x="1219769" y="3174240"/>
              <a:ext cx="312903" cy="276999"/>
            </a:xfrm>
            <a:prstGeom prst="rect">
              <a:avLst/>
            </a:prstGeom>
            <a:noFill/>
          </p:spPr>
          <p:txBody>
            <a:bodyPr wrap="square" rtlCol="0">
              <a:spAutoFit/>
            </a:bodyPr>
            <a:lstStyle/>
            <a:p>
              <a:pPr algn="ctr"/>
              <a:r>
                <a:rPr lang="en-US" sz="1200" b="1">
                  <a:solidFill>
                    <a:schemeClr val="bg1"/>
                  </a:solidFill>
                  <a:latin typeface="Arial"/>
                  <a:cs typeface="Arial"/>
                </a:rPr>
                <a:t>4</a:t>
              </a:r>
            </a:p>
          </p:txBody>
        </p:sp>
      </p:grpSp>
      <p:grpSp>
        <p:nvGrpSpPr>
          <p:cNvPr id="35" name="Group 34"/>
          <p:cNvGrpSpPr/>
          <p:nvPr userDrawn="1"/>
        </p:nvGrpSpPr>
        <p:grpSpPr>
          <a:xfrm>
            <a:off x="1224397" y="3780505"/>
            <a:ext cx="3683902" cy="276999"/>
            <a:chOff x="1224397" y="3780505"/>
            <a:chExt cx="3683902" cy="276999"/>
          </a:xfrm>
        </p:grpSpPr>
        <p:cxnSp>
          <p:nvCxnSpPr>
            <p:cNvPr id="26" name="Straight Connector 25"/>
            <p:cNvCxnSpPr/>
            <p:nvPr/>
          </p:nvCxnSpPr>
          <p:spPr>
            <a:xfrm flipV="1">
              <a:off x="1840813" y="3999663"/>
              <a:ext cx="3067486" cy="1705"/>
            </a:xfrm>
            <a:prstGeom prst="line">
              <a:avLst/>
            </a:prstGeom>
            <a:ln w="6350">
              <a:solidFill>
                <a:srgbClr val="C0C0C0"/>
              </a:solidFill>
              <a:prstDash val="sysDot"/>
            </a:ln>
            <a:effectLst/>
          </p:spPr>
          <p:style>
            <a:lnRef idx="2">
              <a:schemeClr val="accent1"/>
            </a:lnRef>
            <a:fillRef idx="0">
              <a:schemeClr val="accent1"/>
            </a:fillRef>
            <a:effectRef idx="1">
              <a:schemeClr val="accent1"/>
            </a:effectRef>
            <a:fontRef idx="minor">
              <a:schemeClr val="tx1"/>
            </a:fontRef>
          </p:style>
        </p:cxnSp>
        <p:sp>
          <p:nvSpPr>
            <p:cNvPr id="31" name="TextBox 30"/>
            <p:cNvSpPr txBox="1"/>
            <p:nvPr userDrawn="1"/>
          </p:nvSpPr>
          <p:spPr>
            <a:xfrm>
              <a:off x="1224397" y="3780505"/>
              <a:ext cx="312903" cy="276999"/>
            </a:xfrm>
            <a:prstGeom prst="rect">
              <a:avLst/>
            </a:prstGeom>
            <a:noFill/>
          </p:spPr>
          <p:txBody>
            <a:bodyPr wrap="square" rtlCol="0">
              <a:spAutoFit/>
            </a:bodyPr>
            <a:lstStyle/>
            <a:p>
              <a:pPr algn="ctr"/>
              <a:r>
                <a:rPr lang="en-US" sz="1200" b="1">
                  <a:solidFill>
                    <a:schemeClr val="bg1"/>
                  </a:solidFill>
                  <a:latin typeface="Arial"/>
                  <a:cs typeface="Arial"/>
                </a:rPr>
                <a:t>5</a:t>
              </a:r>
            </a:p>
          </p:txBody>
        </p:sp>
      </p:grpSp>
      <p:sp>
        <p:nvSpPr>
          <p:cNvPr id="14" name="Text Placeholder 13"/>
          <p:cNvSpPr>
            <a:spLocks noGrp="1"/>
          </p:cNvSpPr>
          <p:nvPr userDrawn="1">
            <p:ph type="body" sz="quarter" idx="10" hasCustomPrompt="1"/>
          </p:nvPr>
        </p:nvSpPr>
        <p:spPr>
          <a:xfrm>
            <a:off x="5111750" y="1140463"/>
            <a:ext cx="3373438" cy="3222802"/>
          </a:xfrm>
          <a:prstGeom prst="rect">
            <a:avLst/>
          </a:prstGeom>
        </p:spPr>
        <p:txBody>
          <a:bodyPr vert="horz"/>
          <a:lstStyle>
            <a:lvl1pPr marL="0" indent="0">
              <a:lnSpc>
                <a:spcPct val="275000"/>
              </a:lnSpc>
              <a:spcBef>
                <a:spcPts val="0"/>
              </a:spcBef>
              <a:buNone/>
              <a:defRPr sz="1400" baseline="0">
                <a:solidFill>
                  <a:schemeClr val="accent5">
                    <a:lumMod val="50000"/>
                  </a:schemeClr>
                </a:solidFill>
                <a:latin typeface="Trebuchet MS"/>
                <a:cs typeface="Trebuchet MS"/>
              </a:defRPr>
            </a:lvl1pPr>
            <a:lvl2pPr marL="457200" indent="0">
              <a:buNone/>
              <a:defRPr sz="900">
                <a:solidFill>
                  <a:srgbClr val="97999B"/>
                </a:solidFill>
                <a:latin typeface="Trebuchet MS"/>
                <a:cs typeface="Trebuchet MS"/>
              </a:defRPr>
            </a:lvl2pPr>
            <a:lvl3pPr marL="914400" indent="0">
              <a:buNone/>
              <a:defRPr sz="900">
                <a:solidFill>
                  <a:srgbClr val="97999B"/>
                </a:solidFill>
                <a:latin typeface="Trebuchet MS"/>
                <a:cs typeface="Trebuchet MS"/>
              </a:defRPr>
            </a:lvl3pPr>
            <a:lvl4pPr marL="1371600" indent="0">
              <a:buNone/>
              <a:defRPr sz="900">
                <a:solidFill>
                  <a:srgbClr val="97999B"/>
                </a:solidFill>
                <a:latin typeface="Trebuchet MS"/>
                <a:cs typeface="Trebuchet MS"/>
              </a:defRPr>
            </a:lvl4pPr>
            <a:lvl5pPr marL="1828800" indent="0">
              <a:buNone/>
              <a:defRPr sz="900">
                <a:solidFill>
                  <a:srgbClr val="97999B"/>
                </a:solidFill>
                <a:latin typeface="Trebuchet MS"/>
                <a:cs typeface="Trebuchet MS"/>
              </a:defRPr>
            </a:lvl5pPr>
          </a:lstStyle>
          <a:p>
            <a:pPr lvl="0"/>
            <a:r>
              <a:rPr lang="en-US"/>
              <a:t>First Topic </a:t>
            </a:r>
          </a:p>
          <a:p>
            <a:pPr lvl="0"/>
            <a:r>
              <a:rPr lang="en-US"/>
              <a:t>Second Topic</a:t>
            </a:r>
          </a:p>
          <a:p>
            <a:pPr lvl="0"/>
            <a:r>
              <a:rPr lang="en-US"/>
              <a:t>Third Topic</a:t>
            </a:r>
          </a:p>
          <a:p>
            <a:pPr lvl="0"/>
            <a:r>
              <a:rPr lang="en-US"/>
              <a:t>Fourth Topic</a:t>
            </a:r>
          </a:p>
          <a:p>
            <a:pPr lvl="0"/>
            <a:r>
              <a:rPr lang="en-US"/>
              <a:t>Fifth Topic</a:t>
            </a:r>
          </a:p>
        </p:txBody>
      </p:sp>
      <p:sp>
        <p:nvSpPr>
          <p:cNvPr id="24" name="Slide Number Placeholder 5"/>
          <p:cNvSpPr>
            <a:spLocks noGrp="1"/>
          </p:cNvSpPr>
          <p:nvPr userDrawn="1">
            <p:ph type="sldNum" sz="quarter" idx="4"/>
          </p:nvPr>
        </p:nvSpPr>
        <p:spPr>
          <a:xfrm>
            <a:off x="6742175" y="4597359"/>
            <a:ext cx="2133600" cy="273050"/>
          </a:xfrm>
          <a:prstGeom prst="rect">
            <a:avLst/>
          </a:prstGeom>
        </p:spPr>
        <p:txBody>
          <a:bodyPr vert="horz" lIns="91440" tIns="45720" rIns="91440" bIns="45720" rtlCol="0" anchor="ctr"/>
          <a:lstStyle>
            <a:lvl1pPr algn="r">
              <a:defRPr sz="1000">
                <a:solidFill>
                  <a:schemeClr val="tx1">
                    <a:tint val="75000"/>
                  </a:schemeClr>
                </a:solidFill>
              </a:defRPr>
            </a:lvl1pPr>
          </a:lstStyle>
          <a:p>
            <a:fld id="{B4912D95-9EAC-F54B-ACA4-A6FD5A6624C2}" type="slidenum">
              <a:rPr lang="en-US" smtClean="0"/>
              <a:pPr/>
              <a:t>‹#›</a:t>
            </a:fld>
            <a:endParaRPr lang="en-US"/>
          </a:p>
        </p:txBody>
      </p:sp>
      <p:sp>
        <p:nvSpPr>
          <p:cNvPr id="28" name="Text Placeholder 3"/>
          <p:cNvSpPr>
            <a:spLocks noGrp="1"/>
          </p:cNvSpPr>
          <p:nvPr>
            <p:ph type="body" sz="quarter" idx="12" hasCustomPrompt="1"/>
          </p:nvPr>
        </p:nvSpPr>
        <p:spPr>
          <a:xfrm>
            <a:off x="1150363" y="545378"/>
            <a:ext cx="7334826" cy="465138"/>
          </a:xfrm>
          <a:prstGeom prst="rect">
            <a:avLst/>
          </a:prstGeom>
        </p:spPr>
        <p:txBody>
          <a:bodyPr vert="horz"/>
          <a:lstStyle>
            <a:lvl1pPr marL="0" indent="0">
              <a:buFont typeface="Arial"/>
              <a:buNone/>
              <a:defRPr sz="2000" b="1" baseline="0">
                <a:solidFill>
                  <a:schemeClr val="tx2"/>
                </a:solidFill>
              </a:defRPr>
            </a:lvl1pPr>
            <a:lvl2pPr marL="457200" indent="0">
              <a:buFont typeface="Arial"/>
              <a:buNone/>
              <a:defRPr sz="2000"/>
            </a:lvl2pPr>
            <a:lvl3pPr marL="914400" indent="0">
              <a:buFont typeface="Arial"/>
              <a:buNone/>
              <a:defRPr sz="2000"/>
            </a:lvl3pPr>
            <a:lvl4pPr marL="1371600" indent="0">
              <a:buFont typeface="Arial"/>
              <a:buNone/>
              <a:defRPr sz="2000"/>
            </a:lvl4pPr>
            <a:lvl5pPr marL="1828800" indent="0">
              <a:buFont typeface="Arial"/>
              <a:buNone/>
              <a:defRPr sz="2000"/>
            </a:lvl5pPr>
          </a:lstStyle>
          <a:p>
            <a:pPr lvl="0"/>
            <a:r>
              <a:rPr lang="en-US"/>
              <a:t>Click Here to Edit Today’s Discussion </a:t>
            </a:r>
          </a:p>
        </p:txBody>
      </p:sp>
    </p:spTree>
    <p:extLst>
      <p:ext uri="{BB962C8B-B14F-4D97-AF65-F5344CB8AC3E}">
        <p14:creationId xmlns:p14="http://schemas.microsoft.com/office/powerpoint/2010/main" val="3855693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Numbered Point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9A3A974-AD43-6644-868A-761D3F66AD27}" type="slidenum">
              <a:rPr lang="en-US" smtClean="0"/>
              <a:t>‹#›</a:t>
            </a:fld>
            <a:endParaRPr lang="en-US"/>
          </a:p>
        </p:txBody>
      </p:sp>
      <p:sp>
        <p:nvSpPr>
          <p:cNvPr id="4" name="Oval 3"/>
          <p:cNvSpPr/>
          <p:nvPr userDrawn="1"/>
        </p:nvSpPr>
        <p:spPr>
          <a:xfrm>
            <a:off x="2695775" y="1830633"/>
            <a:ext cx="579002" cy="579002"/>
          </a:xfrm>
          <a:prstGeom prst="ellipse">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chemeClr val="bg1"/>
                </a:solidFill>
                <a:latin typeface="Arial" charset="0"/>
                <a:ea typeface="Arial" charset="0"/>
                <a:cs typeface="Arial" charset="0"/>
              </a:rPr>
              <a:t>1</a:t>
            </a:r>
          </a:p>
        </p:txBody>
      </p:sp>
      <p:sp>
        <p:nvSpPr>
          <p:cNvPr id="5" name="Oval 4"/>
          <p:cNvSpPr/>
          <p:nvPr userDrawn="1"/>
        </p:nvSpPr>
        <p:spPr>
          <a:xfrm>
            <a:off x="4370185" y="1830633"/>
            <a:ext cx="579002" cy="579002"/>
          </a:xfrm>
          <a:prstGeom prst="ellipse">
            <a:avLst/>
          </a:prstGeom>
          <a:solidFill>
            <a:srgbClr val="308D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chemeClr val="bg1"/>
                </a:solidFill>
                <a:latin typeface="Arial" charset="0"/>
                <a:ea typeface="Arial" charset="0"/>
                <a:cs typeface="Arial" charset="0"/>
              </a:rPr>
              <a:t>2</a:t>
            </a:r>
          </a:p>
        </p:txBody>
      </p:sp>
      <p:sp>
        <p:nvSpPr>
          <p:cNvPr id="6" name="Oval 5"/>
          <p:cNvSpPr/>
          <p:nvPr userDrawn="1"/>
        </p:nvSpPr>
        <p:spPr>
          <a:xfrm>
            <a:off x="6014525" y="1830633"/>
            <a:ext cx="579002" cy="579002"/>
          </a:xfrm>
          <a:prstGeom prst="ellipse">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chemeClr val="bg1"/>
                </a:solidFill>
                <a:latin typeface="Arial" charset="0"/>
                <a:ea typeface="Arial" charset="0"/>
                <a:cs typeface="Arial" charset="0"/>
              </a:rPr>
              <a:t>3</a:t>
            </a:r>
          </a:p>
        </p:txBody>
      </p:sp>
      <p:sp>
        <p:nvSpPr>
          <p:cNvPr id="9" name="Text Placeholder 6"/>
          <p:cNvSpPr>
            <a:spLocks noGrp="1"/>
          </p:cNvSpPr>
          <p:nvPr>
            <p:ph type="body" sz="quarter" idx="39" hasCustomPrompt="1"/>
          </p:nvPr>
        </p:nvSpPr>
        <p:spPr>
          <a:xfrm>
            <a:off x="1196976" y="1016877"/>
            <a:ext cx="6785640" cy="400110"/>
          </a:xfrm>
          <a:prstGeom prst="rect">
            <a:avLst/>
          </a:prstGeom>
        </p:spPr>
        <p:txBody>
          <a:bodyPr vert="horz" wrap="square" anchor="b" anchorCtr="0">
            <a:spAutoFit/>
          </a:bodyPr>
          <a:lstStyle>
            <a:lvl1pPr marL="0" indent="0" algn="ctr">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Short numbered points</a:t>
            </a:r>
          </a:p>
        </p:txBody>
      </p:sp>
      <p:sp>
        <p:nvSpPr>
          <p:cNvPr id="13" name="Text Placeholder 12"/>
          <p:cNvSpPr>
            <a:spLocks noGrp="1"/>
          </p:cNvSpPr>
          <p:nvPr>
            <p:ph type="body" sz="quarter" idx="40" hasCustomPrompt="1"/>
          </p:nvPr>
        </p:nvSpPr>
        <p:spPr>
          <a:xfrm>
            <a:off x="2366908" y="2517775"/>
            <a:ext cx="1233357" cy="1569660"/>
          </a:xfrm>
          <a:prstGeom prst="rect">
            <a:avLst/>
          </a:prstGeom>
        </p:spPr>
        <p:txBody>
          <a:bodyPr vert="horz" wrap="square">
            <a:spAutoFit/>
          </a:bodyPr>
          <a:lstStyle>
            <a:lvl1pPr marL="0" indent="0" algn="ctr">
              <a:buNone/>
              <a:defRPr sz="1600">
                <a:solidFill>
                  <a:schemeClr val="accent5">
                    <a:lumMod val="50000"/>
                  </a:schemeClr>
                </a:solidFill>
                <a:latin typeface="Trebuchet MS"/>
                <a:cs typeface="Trebuchet MS"/>
              </a:defRPr>
            </a:lvl1pPr>
            <a:lvl2pPr>
              <a:defRPr sz="1200"/>
            </a:lvl2pPr>
            <a:lvl3pPr>
              <a:defRPr sz="1200"/>
            </a:lvl3pPr>
            <a:lvl4pPr>
              <a:defRPr sz="1200"/>
            </a:lvl4pPr>
            <a:lvl5pPr>
              <a:defRPr sz="1200"/>
            </a:lvl5pPr>
          </a:lstStyle>
          <a:p>
            <a:pPr lvl="0"/>
            <a:r>
              <a:rPr lang="en-US"/>
              <a:t>This is an example of the ideal amount of text for this box</a:t>
            </a:r>
          </a:p>
        </p:txBody>
      </p:sp>
      <p:sp>
        <p:nvSpPr>
          <p:cNvPr id="14" name="Text Placeholder 12"/>
          <p:cNvSpPr>
            <a:spLocks noGrp="1"/>
          </p:cNvSpPr>
          <p:nvPr>
            <p:ph type="body" sz="quarter" idx="41" hasCustomPrompt="1"/>
          </p:nvPr>
        </p:nvSpPr>
        <p:spPr>
          <a:xfrm>
            <a:off x="4036446" y="2523955"/>
            <a:ext cx="1252986" cy="1569660"/>
          </a:xfrm>
          <a:prstGeom prst="rect">
            <a:avLst/>
          </a:prstGeom>
        </p:spPr>
        <p:txBody>
          <a:bodyPr vert="horz" wrap="square">
            <a:spAutoFit/>
          </a:bodyPr>
          <a:lstStyle>
            <a:lvl1pPr marL="0" indent="0" algn="ctr">
              <a:buNone/>
              <a:defRPr sz="1600">
                <a:solidFill>
                  <a:schemeClr val="accent5">
                    <a:lumMod val="50000"/>
                  </a:schemeClr>
                </a:solidFill>
                <a:latin typeface="Trebuchet MS"/>
                <a:cs typeface="Trebuchet MS"/>
              </a:defRPr>
            </a:lvl1pPr>
            <a:lvl2pPr>
              <a:defRPr sz="1200"/>
            </a:lvl2pPr>
            <a:lvl3pPr>
              <a:defRPr sz="1200"/>
            </a:lvl3pPr>
            <a:lvl4pPr>
              <a:defRPr sz="1200"/>
            </a:lvl4pPr>
            <a:lvl5pPr>
              <a:defRPr sz="1200"/>
            </a:lvl5pPr>
          </a:lstStyle>
          <a:p>
            <a:pPr lvl="0"/>
            <a:r>
              <a:rPr lang="en-US"/>
              <a:t>This is an example of the ideal amount of text for this box</a:t>
            </a:r>
          </a:p>
        </p:txBody>
      </p:sp>
      <p:sp>
        <p:nvSpPr>
          <p:cNvPr id="15" name="Text Placeholder 12"/>
          <p:cNvSpPr>
            <a:spLocks noGrp="1"/>
          </p:cNvSpPr>
          <p:nvPr>
            <p:ph type="body" sz="quarter" idx="42" hasCustomPrompt="1"/>
          </p:nvPr>
        </p:nvSpPr>
        <p:spPr>
          <a:xfrm>
            <a:off x="5700460" y="2523955"/>
            <a:ext cx="1241149" cy="1569660"/>
          </a:xfrm>
          <a:prstGeom prst="rect">
            <a:avLst/>
          </a:prstGeom>
        </p:spPr>
        <p:txBody>
          <a:bodyPr vert="horz" wrap="square">
            <a:spAutoFit/>
          </a:bodyPr>
          <a:lstStyle>
            <a:lvl1pPr marL="0" indent="0" algn="ctr">
              <a:buNone/>
              <a:defRPr sz="1600">
                <a:solidFill>
                  <a:schemeClr val="accent5">
                    <a:lumMod val="50000"/>
                  </a:schemeClr>
                </a:solidFill>
                <a:latin typeface="Trebuchet MS"/>
                <a:cs typeface="Trebuchet MS"/>
              </a:defRPr>
            </a:lvl1pPr>
            <a:lvl2pPr>
              <a:defRPr sz="1200"/>
            </a:lvl2pPr>
            <a:lvl3pPr>
              <a:defRPr sz="1200"/>
            </a:lvl3pPr>
            <a:lvl4pPr>
              <a:defRPr sz="1200"/>
            </a:lvl4pPr>
            <a:lvl5pPr>
              <a:defRPr sz="1200"/>
            </a:lvl5pPr>
          </a:lstStyle>
          <a:p>
            <a:pPr lvl="0"/>
            <a:r>
              <a:rPr lang="en-US"/>
              <a:t>This is an example of the ideal amount of text for this box</a:t>
            </a:r>
          </a:p>
        </p:txBody>
      </p:sp>
    </p:spTree>
    <p:extLst>
      <p:ext uri="{BB962C8B-B14F-4D97-AF65-F5344CB8AC3E}">
        <p14:creationId xmlns:p14="http://schemas.microsoft.com/office/powerpoint/2010/main" val="3407922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 Numbered Point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9A3A974-AD43-6644-868A-761D3F66AD27}" type="slidenum">
              <a:rPr lang="en-US" smtClean="0"/>
              <a:t>‹#›</a:t>
            </a:fld>
            <a:endParaRPr lang="en-US"/>
          </a:p>
        </p:txBody>
      </p:sp>
      <p:sp>
        <p:nvSpPr>
          <p:cNvPr id="4" name="Oval 3"/>
          <p:cNvSpPr/>
          <p:nvPr userDrawn="1"/>
        </p:nvSpPr>
        <p:spPr>
          <a:xfrm>
            <a:off x="2239434" y="1830633"/>
            <a:ext cx="579002" cy="579002"/>
          </a:xfrm>
          <a:prstGeom prst="ellipse">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chemeClr val="bg1"/>
                </a:solidFill>
                <a:latin typeface="Arial" charset="0"/>
                <a:ea typeface="Arial" charset="0"/>
                <a:cs typeface="Arial" charset="0"/>
              </a:rPr>
              <a:t>1</a:t>
            </a:r>
          </a:p>
        </p:txBody>
      </p:sp>
      <p:sp>
        <p:nvSpPr>
          <p:cNvPr id="5" name="Oval 4"/>
          <p:cNvSpPr/>
          <p:nvPr userDrawn="1"/>
        </p:nvSpPr>
        <p:spPr>
          <a:xfrm>
            <a:off x="3667244" y="1830633"/>
            <a:ext cx="579002" cy="579002"/>
          </a:xfrm>
          <a:prstGeom prst="ellipse">
            <a:avLst/>
          </a:prstGeom>
          <a:solidFill>
            <a:srgbClr val="308D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chemeClr val="bg1"/>
                </a:solidFill>
                <a:latin typeface="Arial" charset="0"/>
                <a:ea typeface="Arial" charset="0"/>
                <a:cs typeface="Arial" charset="0"/>
              </a:rPr>
              <a:t>2</a:t>
            </a:r>
          </a:p>
        </p:txBody>
      </p:sp>
      <p:sp>
        <p:nvSpPr>
          <p:cNvPr id="6" name="Oval 5"/>
          <p:cNvSpPr/>
          <p:nvPr userDrawn="1"/>
        </p:nvSpPr>
        <p:spPr>
          <a:xfrm>
            <a:off x="5089644" y="1830633"/>
            <a:ext cx="579002" cy="579002"/>
          </a:xfrm>
          <a:prstGeom prst="ellipse">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chemeClr val="bg1"/>
                </a:solidFill>
                <a:latin typeface="Arial" charset="0"/>
                <a:ea typeface="Arial" charset="0"/>
                <a:cs typeface="Arial" charset="0"/>
              </a:rPr>
              <a:t>3</a:t>
            </a:r>
          </a:p>
        </p:txBody>
      </p:sp>
      <p:sp>
        <p:nvSpPr>
          <p:cNvPr id="7" name="Oval 6"/>
          <p:cNvSpPr/>
          <p:nvPr userDrawn="1"/>
        </p:nvSpPr>
        <p:spPr>
          <a:xfrm>
            <a:off x="6524744" y="1830633"/>
            <a:ext cx="579002" cy="579002"/>
          </a:xfrm>
          <a:prstGeom prst="ellipse">
            <a:avLst/>
          </a:prstGeom>
          <a:solidFill>
            <a:srgbClr val="308D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chemeClr val="bg1"/>
                </a:solidFill>
                <a:latin typeface="Arial" charset="0"/>
                <a:ea typeface="Arial" charset="0"/>
                <a:cs typeface="Arial" charset="0"/>
              </a:rPr>
              <a:t>4</a:t>
            </a:r>
          </a:p>
        </p:txBody>
      </p:sp>
      <p:sp>
        <p:nvSpPr>
          <p:cNvPr id="9" name="Text Placeholder 6"/>
          <p:cNvSpPr>
            <a:spLocks noGrp="1"/>
          </p:cNvSpPr>
          <p:nvPr>
            <p:ph type="body" sz="quarter" idx="39" hasCustomPrompt="1"/>
          </p:nvPr>
        </p:nvSpPr>
        <p:spPr>
          <a:xfrm>
            <a:off x="1196976" y="1016877"/>
            <a:ext cx="6785640" cy="400110"/>
          </a:xfrm>
          <a:prstGeom prst="rect">
            <a:avLst/>
          </a:prstGeom>
        </p:spPr>
        <p:txBody>
          <a:bodyPr vert="horz" wrap="square" anchor="b" anchorCtr="0">
            <a:spAutoFit/>
          </a:bodyPr>
          <a:lstStyle>
            <a:lvl1pPr marL="0" indent="0" algn="ctr">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Short numbered points</a:t>
            </a:r>
          </a:p>
        </p:txBody>
      </p:sp>
      <p:sp>
        <p:nvSpPr>
          <p:cNvPr id="13" name="Text Placeholder 12"/>
          <p:cNvSpPr>
            <a:spLocks noGrp="1"/>
          </p:cNvSpPr>
          <p:nvPr>
            <p:ph type="body" sz="quarter" idx="40" hasCustomPrompt="1"/>
          </p:nvPr>
        </p:nvSpPr>
        <p:spPr>
          <a:xfrm>
            <a:off x="2009200" y="2517775"/>
            <a:ext cx="1116853" cy="1569660"/>
          </a:xfrm>
          <a:prstGeom prst="rect">
            <a:avLst/>
          </a:prstGeom>
        </p:spPr>
        <p:txBody>
          <a:bodyPr vert="horz">
            <a:spAutoFit/>
          </a:bodyPr>
          <a:lstStyle>
            <a:lvl1pPr marL="0" indent="0" algn="ctr">
              <a:buNone/>
              <a:defRPr sz="1600">
                <a:solidFill>
                  <a:schemeClr val="accent5">
                    <a:lumMod val="50000"/>
                  </a:schemeClr>
                </a:solidFill>
                <a:latin typeface="Trebuchet MS"/>
                <a:cs typeface="Trebuchet MS"/>
              </a:defRPr>
            </a:lvl1pPr>
            <a:lvl2pPr>
              <a:defRPr sz="1200"/>
            </a:lvl2pPr>
            <a:lvl3pPr>
              <a:defRPr sz="1200"/>
            </a:lvl3pPr>
            <a:lvl4pPr>
              <a:defRPr sz="1200"/>
            </a:lvl4pPr>
            <a:lvl5pPr>
              <a:defRPr sz="1200"/>
            </a:lvl5pPr>
          </a:lstStyle>
          <a:p>
            <a:pPr lvl="0"/>
            <a:r>
              <a:rPr lang="en-US"/>
              <a:t>This is an example of the ideal amount of text</a:t>
            </a:r>
          </a:p>
        </p:txBody>
      </p:sp>
      <p:sp>
        <p:nvSpPr>
          <p:cNvPr id="14" name="Text Placeholder 12"/>
          <p:cNvSpPr>
            <a:spLocks noGrp="1"/>
          </p:cNvSpPr>
          <p:nvPr>
            <p:ph type="body" sz="quarter" idx="41" hasCustomPrompt="1"/>
          </p:nvPr>
        </p:nvSpPr>
        <p:spPr>
          <a:xfrm>
            <a:off x="3395155" y="2523955"/>
            <a:ext cx="1116853" cy="1569660"/>
          </a:xfrm>
          <a:prstGeom prst="rect">
            <a:avLst/>
          </a:prstGeom>
        </p:spPr>
        <p:txBody>
          <a:bodyPr vert="horz">
            <a:spAutoFit/>
          </a:bodyPr>
          <a:lstStyle>
            <a:lvl1pPr marL="0" indent="0" algn="ctr">
              <a:buNone/>
              <a:defRPr sz="1600">
                <a:solidFill>
                  <a:schemeClr val="accent5">
                    <a:lumMod val="50000"/>
                  </a:schemeClr>
                </a:solidFill>
                <a:latin typeface="Trebuchet MS"/>
                <a:cs typeface="Trebuchet MS"/>
              </a:defRPr>
            </a:lvl1pPr>
            <a:lvl2pPr>
              <a:defRPr sz="1200"/>
            </a:lvl2pPr>
            <a:lvl3pPr>
              <a:defRPr sz="1200"/>
            </a:lvl3pPr>
            <a:lvl4pPr>
              <a:defRPr sz="1200"/>
            </a:lvl4pPr>
            <a:lvl5pPr>
              <a:defRPr sz="1200"/>
            </a:lvl5pPr>
          </a:lstStyle>
          <a:p>
            <a:pPr lvl="0"/>
            <a:r>
              <a:rPr lang="en-US"/>
              <a:t>This is an example of the ideal amount of text</a:t>
            </a:r>
          </a:p>
        </p:txBody>
      </p:sp>
      <p:sp>
        <p:nvSpPr>
          <p:cNvPr id="15" name="Text Placeholder 12"/>
          <p:cNvSpPr>
            <a:spLocks noGrp="1"/>
          </p:cNvSpPr>
          <p:nvPr>
            <p:ph type="body" sz="quarter" idx="42" hasCustomPrompt="1"/>
          </p:nvPr>
        </p:nvSpPr>
        <p:spPr>
          <a:xfrm>
            <a:off x="4824905" y="2523955"/>
            <a:ext cx="1116853" cy="1569660"/>
          </a:xfrm>
          <a:prstGeom prst="rect">
            <a:avLst/>
          </a:prstGeom>
        </p:spPr>
        <p:txBody>
          <a:bodyPr vert="horz">
            <a:spAutoFit/>
          </a:bodyPr>
          <a:lstStyle>
            <a:lvl1pPr marL="0" indent="0" algn="ctr">
              <a:buNone/>
              <a:defRPr sz="1600">
                <a:solidFill>
                  <a:schemeClr val="accent5">
                    <a:lumMod val="50000"/>
                  </a:schemeClr>
                </a:solidFill>
                <a:latin typeface="Trebuchet MS"/>
                <a:cs typeface="Trebuchet MS"/>
              </a:defRPr>
            </a:lvl1pPr>
            <a:lvl2pPr>
              <a:defRPr sz="1200"/>
            </a:lvl2pPr>
            <a:lvl3pPr>
              <a:defRPr sz="1200"/>
            </a:lvl3pPr>
            <a:lvl4pPr>
              <a:defRPr sz="1200"/>
            </a:lvl4pPr>
            <a:lvl5pPr>
              <a:defRPr sz="1200"/>
            </a:lvl5pPr>
          </a:lstStyle>
          <a:p>
            <a:pPr lvl="0"/>
            <a:r>
              <a:rPr lang="en-US"/>
              <a:t>This is an example of the ideal amount of text</a:t>
            </a:r>
          </a:p>
        </p:txBody>
      </p:sp>
      <p:sp>
        <p:nvSpPr>
          <p:cNvPr id="16" name="Text Placeholder 12"/>
          <p:cNvSpPr>
            <a:spLocks noGrp="1"/>
          </p:cNvSpPr>
          <p:nvPr>
            <p:ph type="body" sz="quarter" idx="43" hasCustomPrompt="1"/>
          </p:nvPr>
        </p:nvSpPr>
        <p:spPr>
          <a:xfrm>
            <a:off x="6248238" y="2517775"/>
            <a:ext cx="1116853" cy="1569660"/>
          </a:xfrm>
          <a:prstGeom prst="rect">
            <a:avLst/>
          </a:prstGeom>
        </p:spPr>
        <p:txBody>
          <a:bodyPr vert="horz">
            <a:spAutoFit/>
          </a:bodyPr>
          <a:lstStyle>
            <a:lvl1pPr marL="0" indent="0" algn="ctr">
              <a:buNone/>
              <a:defRPr sz="1600">
                <a:solidFill>
                  <a:schemeClr val="accent5">
                    <a:lumMod val="50000"/>
                  </a:schemeClr>
                </a:solidFill>
                <a:latin typeface="Trebuchet MS"/>
                <a:cs typeface="Trebuchet MS"/>
              </a:defRPr>
            </a:lvl1pPr>
            <a:lvl2pPr>
              <a:defRPr sz="1200"/>
            </a:lvl2pPr>
            <a:lvl3pPr>
              <a:defRPr sz="1200"/>
            </a:lvl3pPr>
            <a:lvl4pPr>
              <a:defRPr sz="1200"/>
            </a:lvl4pPr>
            <a:lvl5pPr>
              <a:defRPr sz="1200"/>
            </a:lvl5pPr>
          </a:lstStyle>
          <a:p>
            <a:pPr lvl="0"/>
            <a:r>
              <a:rPr lang="en-US"/>
              <a:t>This is an example of the ideal amount of text</a:t>
            </a:r>
          </a:p>
        </p:txBody>
      </p:sp>
    </p:spTree>
    <p:extLst>
      <p:ext uri="{BB962C8B-B14F-4D97-AF65-F5344CB8AC3E}">
        <p14:creationId xmlns:p14="http://schemas.microsoft.com/office/powerpoint/2010/main" val="772970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 Numbered Point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9A3A974-AD43-6644-868A-761D3F66AD27}" type="slidenum">
              <a:rPr lang="en-US" smtClean="0"/>
              <a:t>‹#›</a:t>
            </a:fld>
            <a:endParaRPr lang="en-US"/>
          </a:p>
        </p:txBody>
      </p:sp>
      <p:sp>
        <p:nvSpPr>
          <p:cNvPr id="4" name="Oval 3"/>
          <p:cNvSpPr/>
          <p:nvPr userDrawn="1"/>
        </p:nvSpPr>
        <p:spPr>
          <a:xfrm>
            <a:off x="1427209" y="1830633"/>
            <a:ext cx="579002" cy="579002"/>
          </a:xfrm>
          <a:prstGeom prst="ellipse">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chemeClr val="bg1"/>
                </a:solidFill>
                <a:latin typeface="Arial" charset="0"/>
                <a:ea typeface="Arial" charset="0"/>
                <a:cs typeface="Arial" charset="0"/>
              </a:rPr>
              <a:t>1</a:t>
            </a:r>
          </a:p>
        </p:txBody>
      </p:sp>
      <p:sp>
        <p:nvSpPr>
          <p:cNvPr id="5" name="Oval 4"/>
          <p:cNvSpPr/>
          <p:nvPr userDrawn="1"/>
        </p:nvSpPr>
        <p:spPr>
          <a:xfrm>
            <a:off x="2855019" y="1830633"/>
            <a:ext cx="579002" cy="579002"/>
          </a:xfrm>
          <a:prstGeom prst="ellipse">
            <a:avLst/>
          </a:prstGeom>
          <a:solidFill>
            <a:srgbClr val="308D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chemeClr val="bg1"/>
                </a:solidFill>
                <a:latin typeface="Arial" charset="0"/>
                <a:ea typeface="Arial" charset="0"/>
                <a:cs typeface="Arial" charset="0"/>
              </a:rPr>
              <a:t>2</a:t>
            </a:r>
          </a:p>
        </p:txBody>
      </p:sp>
      <p:sp>
        <p:nvSpPr>
          <p:cNvPr id="6" name="Oval 5"/>
          <p:cNvSpPr/>
          <p:nvPr userDrawn="1"/>
        </p:nvSpPr>
        <p:spPr>
          <a:xfrm>
            <a:off x="4277419" y="1830633"/>
            <a:ext cx="579002" cy="579002"/>
          </a:xfrm>
          <a:prstGeom prst="ellipse">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chemeClr val="bg1"/>
                </a:solidFill>
                <a:latin typeface="Arial" charset="0"/>
                <a:ea typeface="Arial" charset="0"/>
                <a:cs typeface="Arial" charset="0"/>
              </a:rPr>
              <a:t>3</a:t>
            </a:r>
          </a:p>
        </p:txBody>
      </p:sp>
      <p:sp>
        <p:nvSpPr>
          <p:cNvPr id="7" name="Oval 6"/>
          <p:cNvSpPr/>
          <p:nvPr userDrawn="1"/>
        </p:nvSpPr>
        <p:spPr>
          <a:xfrm>
            <a:off x="5712519" y="1830633"/>
            <a:ext cx="579002" cy="579002"/>
          </a:xfrm>
          <a:prstGeom prst="ellipse">
            <a:avLst/>
          </a:prstGeom>
          <a:solidFill>
            <a:srgbClr val="308D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chemeClr val="bg1"/>
                </a:solidFill>
                <a:latin typeface="Arial" charset="0"/>
                <a:ea typeface="Arial" charset="0"/>
                <a:cs typeface="Arial" charset="0"/>
              </a:rPr>
              <a:t>4</a:t>
            </a:r>
          </a:p>
        </p:txBody>
      </p:sp>
      <p:sp>
        <p:nvSpPr>
          <p:cNvPr id="8" name="Oval 7"/>
          <p:cNvSpPr/>
          <p:nvPr userDrawn="1"/>
        </p:nvSpPr>
        <p:spPr>
          <a:xfrm>
            <a:off x="7141269" y="1830633"/>
            <a:ext cx="579002" cy="579002"/>
          </a:xfrm>
          <a:prstGeom prst="ellipse">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chemeClr val="bg1"/>
                </a:solidFill>
                <a:latin typeface="Arial" charset="0"/>
                <a:ea typeface="Arial" charset="0"/>
                <a:cs typeface="Arial" charset="0"/>
              </a:rPr>
              <a:t>5</a:t>
            </a:r>
          </a:p>
        </p:txBody>
      </p:sp>
      <p:sp>
        <p:nvSpPr>
          <p:cNvPr id="9" name="Text Placeholder 6"/>
          <p:cNvSpPr>
            <a:spLocks noGrp="1"/>
          </p:cNvSpPr>
          <p:nvPr>
            <p:ph type="body" sz="quarter" idx="39" hasCustomPrompt="1"/>
          </p:nvPr>
        </p:nvSpPr>
        <p:spPr>
          <a:xfrm>
            <a:off x="1196976" y="1016877"/>
            <a:ext cx="6785640" cy="400110"/>
          </a:xfrm>
          <a:prstGeom prst="rect">
            <a:avLst/>
          </a:prstGeom>
        </p:spPr>
        <p:txBody>
          <a:bodyPr vert="horz" wrap="square" anchor="b" anchorCtr="0">
            <a:spAutoFit/>
          </a:bodyPr>
          <a:lstStyle>
            <a:lvl1pPr marL="0" indent="0" algn="ctr">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Short numbered points</a:t>
            </a:r>
          </a:p>
        </p:txBody>
      </p:sp>
      <p:sp>
        <p:nvSpPr>
          <p:cNvPr id="13" name="Text Placeholder 12"/>
          <p:cNvSpPr>
            <a:spLocks noGrp="1"/>
          </p:cNvSpPr>
          <p:nvPr>
            <p:ph type="body" sz="quarter" idx="40" hasCustomPrompt="1"/>
          </p:nvPr>
        </p:nvSpPr>
        <p:spPr>
          <a:xfrm>
            <a:off x="1196975" y="2517775"/>
            <a:ext cx="1116853" cy="1384995"/>
          </a:xfrm>
          <a:prstGeom prst="rect">
            <a:avLst/>
          </a:prstGeom>
        </p:spPr>
        <p:txBody>
          <a:bodyPr vert="horz">
            <a:spAutoFit/>
          </a:bodyPr>
          <a:lstStyle>
            <a:lvl1pPr marL="0" indent="0" algn="ctr">
              <a:buNone/>
              <a:defRPr sz="1400">
                <a:solidFill>
                  <a:schemeClr val="accent5">
                    <a:lumMod val="50000"/>
                  </a:schemeClr>
                </a:solidFill>
                <a:latin typeface="Trebuchet MS"/>
                <a:cs typeface="Trebuchet MS"/>
              </a:defRPr>
            </a:lvl1pPr>
            <a:lvl2pPr>
              <a:defRPr sz="1200"/>
            </a:lvl2pPr>
            <a:lvl3pPr>
              <a:defRPr sz="1200"/>
            </a:lvl3pPr>
            <a:lvl4pPr>
              <a:defRPr sz="1200"/>
            </a:lvl4pPr>
            <a:lvl5pPr>
              <a:defRPr sz="1200"/>
            </a:lvl5pPr>
          </a:lstStyle>
          <a:p>
            <a:pPr lvl="0"/>
            <a:r>
              <a:rPr lang="en-US"/>
              <a:t>This is an example of the ideal amount of text for this box</a:t>
            </a:r>
          </a:p>
        </p:txBody>
      </p:sp>
      <p:sp>
        <p:nvSpPr>
          <p:cNvPr id="14" name="Text Placeholder 12"/>
          <p:cNvSpPr>
            <a:spLocks noGrp="1"/>
          </p:cNvSpPr>
          <p:nvPr>
            <p:ph type="body" sz="quarter" idx="41" hasCustomPrompt="1"/>
          </p:nvPr>
        </p:nvSpPr>
        <p:spPr>
          <a:xfrm>
            <a:off x="2582930" y="2523955"/>
            <a:ext cx="1116853" cy="1384995"/>
          </a:xfrm>
          <a:prstGeom prst="rect">
            <a:avLst/>
          </a:prstGeom>
        </p:spPr>
        <p:txBody>
          <a:bodyPr vert="horz">
            <a:spAutoFit/>
          </a:bodyPr>
          <a:lstStyle>
            <a:lvl1pPr marL="0" indent="0" algn="ctr">
              <a:buNone/>
              <a:defRPr sz="1400">
                <a:solidFill>
                  <a:schemeClr val="accent5">
                    <a:lumMod val="50000"/>
                  </a:schemeClr>
                </a:solidFill>
                <a:latin typeface="Trebuchet MS"/>
                <a:cs typeface="Trebuchet MS"/>
              </a:defRPr>
            </a:lvl1pPr>
            <a:lvl2pPr>
              <a:defRPr sz="1200"/>
            </a:lvl2pPr>
            <a:lvl3pPr>
              <a:defRPr sz="1200"/>
            </a:lvl3pPr>
            <a:lvl4pPr>
              <a:defRPr sz="1200"/>
            </a:lvl4pPr>
            <a:lvl5pPr>
              <a:defRPr sz="1200"/>
            </a:lvl5pPr>
          </a:lstStyle>
          <a:p>
            <a:pPr lvl="0"/>
            <a:r>
              <a:rPr lang="en-US"/>
              <a:t>This is an example of the ideal amount of text for this box</a:t>
            </a:r>
          </a:p>
        </p:txBody>
      </p:sp>
      <p:sp>
        <p:nvSpPr>
          <p:cNvPr id="15" name="Text Placeholder 12"/>
          <p:cNvSpPr>
            <a:spLocks noGrp="1"/>
          </p:cNvSpPr>
          <p:nvPr>
            <p:ph type="body" sz="quarter" idx="42" hasCustomPrompt="1"/>
          </p:nvPr>
        </p:nvSpPr>
        <p:spPr>
          <a:xfrm>
            <a:off x="4012680" y="2523955"/>
            <a:ext cx="1116853" cy="1384995"/>
          </a:xfrm>
          <a:prstGeom prst="rect">
            <a:avLst/>
          </a:prstGeom>
        </p:spPr>
        <p:txBody>
          <a:bodyPr vert="horz">
            <a:spAutoFit/>
          </a:bodyPr>
          <a:lstStyle>
            <a:lvl1pPr marL="0" indent="0" algn="ctr">
              <a:buNone/>
              <a:defRPr sz="1400">
                <a:solidFill>
                  <a:schemeClr val="accent5">
                    <a:lumMod val="50000"/>
                  </a:schemeClr>
                </a:solidFill>
                <a:latin typeface="Trebuchet MS"/>
                <a:cs typeface="Trebuchet MS"/>
              </a:defRPr>
            </a:lvl1pPr>
            <a:lvl2pPr>
              <a:defRPr sz="1200"/>
            </a:lvl2pPr>
            <a:lvl3pPr>
              <a:defRPr sz="1200"/>
            </a:lvl3pPr>
            <a:lvl4pPr>
              <a:defRPr sz="1200"/>
            </a:lvl4pPr>
            <a:lvl5pPr>
              <a:defRPr sz="1200"/>
            </a:lvl5pPr>
          </a:lstStyle>
          <a:p>
            <a:pPr lvl="0"/>
            <a:r>
              <a:rPr lang="en-US"/>
              <a:t>This is an example of the ideal amount of text for this box</a:t>
            </a:r>
          </a:p>
        </p:txBody>
      </p:sp>
      <p:sp>
        <p:nvSpPr>
          <p:cNvPr id="16" name="Text Placeholder 12"/>
          <p:cNvSpPr>
            <a:spLocks noGrp="1"/>
          </p:cNvSpPr>
          <p:nvPr>
            <p:ph type="body" sz="quarter" idx="43" hasCustomPrompt="1"/>
          </p:nvPr>
        </p:nvSpPr>
        <p:spPr>
          <a:xfrm>
            <a:off x="5436013" y="2517775"/>
            <a:ext cx="1116853" cy="1384995"/>
          </a:xfrm>
          <a:prstGeom prst="rect">
            <a:avLst/>
          </a:prstGeom>
        </p:spPr>
        <p:txBody>
          <a:bodyPr vert="horz">
            <a:spAutoFit/>
          </a:bodyPr>
          <a:lstStyle>
            <a:lvl1pPr marL="0" indent="0" algn="ctr">
              <a:buNone/>
              <a:defRPr sz="1400">
                <a:solidFill>
                  <a:schemeClr val="accent5">
                    <a:lumMod val="50000"/>
                  </a:schemeClr>
                </a:solidFill>
                <a:latin typeface="Trebuchet MS"/>
                <a:cs typeface="Trebuchet MS"/>
              </a:defRPr>
            </a:lvl1pPr>
            <a:lvl2pPr>
              <a:defRPr sz="1200"/>
            </a:lvl2pPr>
            <a:lvl3pPr>
              <a:defRPr sz="1200"/>
            </a:lvl3pPr>
            <a:lvl4pPr>
              <a:defRPr sz="1200"/>
            </a:lvl4pPr>
            <a:lvl5pPr>
              <a:defRPr sz="1200"/>
            </a:lvl5pPr>
          </a:lstStyle>
          <a:p>
            <a:pPr lvl="0"/>
            <a:r>
              <a:rPr lang="en-US"/>
              <a:t>This is an example of the ideal amount of text for this box</a:t>
            </a:r>
          </a:p>
        </p:txBody>
      </p:sp>
      <p:sp>
        <p:nvSpPr>
          <p:cNvPr id="17" name="Text Placeholder 12"/>
          <p:cNvSpPr>
            <a:spLocks noGrp="1"/>
          </p:cNvSpPr>
          <p:nvPr>
            <p:ph type="body" sz="quarter" idx="44" hasCustomPrompt="1"/>
          </p:nvPr>
        </p:nvSpPr>
        <p:spPr>
          <a:xfrm>
            <a:off x="6865763" y="2517775"/>
            <a:ext cx="1116853" cy="1384995"/>
          </a:xfrm>
          <a:prstGeom prst="rect">
            <a:avLst/>
          </a:prstGeom>
        </p:spPr>
        <p:txBody>
          <a:bodyPr vert="horz">
            <a:spAutoFit/>
          </a:bodyPr>
          <a:lstStyle>
            <a:lvl1pPr marL="0" indent="0" algn="ctr">
              <a:buNone/>
              <a:defRPr sz="1400">
                <a:solidFill>
                  <a:schemeClr val="accent5">
                    <a:lumMod val="50000"/>
                  </a:schemeClr>
                </a:solidFill>
                <a:latin typeface="Trebuchet MS"/>
                <a:cs typeface="Trebuchet MS"/>
              </a:defRPr>
            </a:lvl1pPr>
            <a:lvl2pPr>
              <a:defRPr sz="1200"/>
            </a:lvl2pPr>
            <a:lvl3pPr>
              <a:defRPr sz="1200"/>
            </a:lvl3pPr>
            <a:lvl4pPr>
              <a:defRPr sz="1200"/>
            </a:lvl4pPr>
            <a:lvl5pPr>
              <a:defRPr sz="1200"/>
            </a:lvl5pPr>
          </a:lstStyle>
          <a:p>
            <a:pPr lvl="0"/>
            <a:r>
              <a:rPr lang="en-US"/>
              <a:t>This is an example of the ideal amount of text for this box</a:t>
            </a:r>
          </a:p>
        </p:txBody>
      </p:sp>
    </p:spTree>
    <p:extLst>
      <p:ext uri="{BB962C8B-B14F-4D97-AF65-F5344CB8AC3E}">
        <p14:creationId xmlns:p14="http://schemas.microsoft.com/office/powerpoint/2010/main" val="772970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 Paragraph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7" name="Text Placeholder 6"/>
          <p:cNvSpPr>
            <a:spLocks noGrp="1"/>
          </p:cNvSpPr>
          <p:nvPr>
            <p:ph type="body" sz="quarter" idx="11" hasCustomPrompt="1"/>
          </p:nvPr>
        </p:nvSpPr>
        <p:spPr>
          <a:xfrm>
            <a:off x="801688" y="767022"/>
            <a:ext cx="5751512" cy="492443"/>
          </a:xfrm>
          <a:prstGeom prst="rect">
            <a:avLst/>
          </a:prstGeom>
        </p:spPr>
        <p:txBody>
          <a:bodyPr vert="horz" anchor="b" anchorCtr="0">
            <a:spAutoFit/>
          </a:bodyPr>
          <a:lstStyle>
            <a:lvl1pPr marL="0" indent="0">
              <a:buNone/>
              <a:defRPr sz="2600" b="1">
                <a:solidFill>
                  <a:srgbClr val="0098D7"/>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Title of Slide </a:t>
            </a:r>
          </a:p>
        </p:txBody>
      </p:sp>
      <p:sp>
        <p:nvSpPr>
          <p:cNvPr id="9" name="Text Placeholder 8"/>
          <p:cNvSpPr>
            <a:spLocks noGrp="1"/>
          </p:cNvSpPr>
          <p:nvPr>
            <p:ph type="body" sz="quarter" idx="12" hasCustomPrompt="1"/>
          </p:nvPr>
        </p:nvSpPr>
        <p:spPr>
          <a:xfrm>
            <a:off x="801688" y="1259465"/>
            <a:ext cx="5751512" cy="3097279"/>
          </a:xfrm>
          <a:prstGeom prst="rect">
            <a:avLst/>
          </a:prstGeom>
        </p:spPr>
        <p:txBody>
          <a:bodyPr vert="horz">
            <a:noAutofit/>
          </a:bodyPr>
          <a:lstStyle>
            <a:lvl1pPr marL="0" indent="0">
              <a:buNone/>
              <a:defRPr sz="1400" baseline="0">
                <a:solidFill>
                  <a:schemeClr val="accent5">
                    <a:lumMod val="50000"/>
                  </a:schemeClr>
                </a:solidFill>
                <a:latin typeface="Trebuchet MS"/>
                <a:cs typeface="Trebuchet MS"/>
              </a:defRPr>
            </a:lvl1pPr>
            <a:lvl2pPr marL="457200" indent="0">
              <a:buNone/>
              <a:defRPr sz="1000">
                <a:latin typeface="Trebuchet MS"/>
                <a:cs typeface="Trebuchet MS"/>
              </a:defRPr>
            </a:lvl2pPr>
            <a:lvl3pPr marL="914400" indent="0">
              <a:buNone/>
              <a:defRPr sz="1000">
                <a:latin typeface="Trebuchet MS"/>
                <a:cs typeface="Trebuchet MS"/>
              </a:defRPr>
            </a:lvl3pPr>
            <a:lvl4pPr marL="1371600" indent="0">
              <a:buNone/>
              <a:defRPr sz="1000">
                <a:latin typeface="Trebuchet MS"/>
                <a:cs typeface="Trebuchet MS"/>
              </a:defRPr>
            </a:lvl4pPr>
            <a:lvl5pPr marL="1828800" indent="0">
              <a:buNone/>
              <a:defRPr sz="1000">
                <a:latin typeface="Trebuchet MS"/>
                <a:cs typeface="Trebuchet MS"/>
              </a:defRPr>
            </a:lvl5pPr>
          </a:lstStyle>
          <a:p>
            <a:pPr lvl="0"/>
            <a:r>
              <a:rPr lang="en-US"/>
              <a:t>Approx. 500 characters over 2 paragraphs will go in this section. Lorem ipsum dolor sit amet, consectetuer adipiscing elit. Maecenas porttitor congue massa. Fusce posuere, magna sed pulvinar ultricies, purus lectus malesuada libero, sit amet commodo magna eros quis urna.</a:t>
            </a:r>
          </a:p>
          <a:p>
            <a:pPr lvl="0"/>
            <a:endParaRPr lang="en-US"/>
          </a:p>
          <a:p>
            <a:pPr lvl="0"/>
            <a:r>
              <a:rPr lang="en-US"/>
              <a:t>Nunc viverra imperdiet enim. Fusce est. Vivamus a </a:t>
            </a:r>
            <a:r>
              <a:rPr lang="en-US" err="1"/>
              <a:t>tellus</a:t>
            </a:r>
            <a:r>
              <a:rPr lang="en-US"/>
              <a:t>. Lorem ipsum dolor sit amet, consectetuer adipiscing elit. Maecenas porttitor congue massa. Fusce posuere, magna sed pulvinar ultricies, purus lectus malesuada libero, sit amet commodo magna eros </a:t>
            </a:r>
            <a:r>
              <a:rPr lang="en-US" err="1"/>
              <a:t>quis</a:t>
            </a:r>
            <a:r>
              <a:rPr lang="en-US"/>
              <a:t> </a:t>
            </a:r>
            <a:r>
              <a:rPr lang="en-US" err="1"/>
              <a:t>urna</a:t>
            </a:r>
            <a:r>
              <a:rPr lang="en-US"/>
              <a:t>. </a:t>
            </a:r>
            <a:r>
              <a:rPr lang="en-US" err="1"/>
              <a:t>Nunc</a:t>
            </a:r>
            <a:r>
              <a:rPr lang="en-US"/>
              <a:t> viverra imperdiet enim. Fusce est. </a:t>
            </a:r>
          </a:p>
        </p:txBody>
      </p:sp>
    </p:spTree>
    <p:extLst>
      <p:ext uri="{BB962C8B-B14F-4D97-AF65-F5344CB8AC3E}">
        <p14:creationId xmlns:p14="http://schemas.microsoft.com/office/powerpoint/2010/main" val="1740732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Paragraph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8" name="Text Placeholder 6"/>
          <p:cNvSpPr>
            <a:spLocks noGrp="1"/>
          </p:cNvSpPr>
          <p:nvPr>
            <p:ph type="body" sz="quarter" idx="11" hasCustomPrompt="1"/>
          </p:nvPr>
        </p:nvSpPr>
        <p:spPr>
          <a:xfrm>
            <a:off x="801688" y="773987"/>
            <a:ext cx="5751512" cy="492443"/>
          </a:xfrm>
          <a:prstGeom prst="rect">
            <a:avLst/>
          </a:prstGeom>
        </p:spPr>
        <p:txBody>
          <a:bodyPr vert="horz" anchor="b" anchorCtr="0">
            <a:spAutoFit/>
          </a:bodyPr>
          <a:lstStyle>
            <a:lvl1pPr marL="0" indent="0">
              <a:buNone/>
              <a:defRPr sz="2600" b="1">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Title of Slide</a:t>
            </a:r>
          </a:p>
        </p:txBody>
      </p:sp>
      <p:sp>
        <p:nvSpPr>
          <p:cNvPr id="10" name="Text Placeholder 8"/>
          <p:cNvSpPr>
            <a:spLocks noGrp="1"/>
          </p:cNvSpPr>
          <p:nvPr>
            <p:ph type="body" sz="quarter" idx="12" hasCustomPrompt="1"/>
          </p:nvPr>
        </p:nvSpPr>
        <p:spPr>
          <a:xfrm>
            <a:off x="801688" y="1266430"/>
            <a:ext cx="7548562" cy="3037283"/>
          </a:xfrm>
          <a:prstGeom prst="rect">
            <a:avLst/>
          </a:prstGeom>
        </p:spPr>
        <p:txBody>
          <a:bodyPr vert="horz" lIns="0" tIns="0" rIns="0" bIns="0" numCol="2" spcCol="365760">
            <a:noAutofit/>
          </a:bodyPr>
          <a:lstStyle>
            <a:lvl1pPr marL="0" indent="0" algn="l">
              <a:buNone/>
              <a:defRPr sz="1400" baseline="0">
                <a:solidFill>
                  <a:schemeClr val="accent5">
                    <a:lumMod val="50000"/>
                  </a:schemeClr>
                </a:solidFill>
                <a:latin typeface="Trebuchet MS"/>
                <a:cs typeface="Trebuchet MS"/>
              </a:defRPr>
            </a:lvl1pPr>
            <a:lvl2pPr marL="457200" indent="0" algn="l">
              <a:buNone/>
              <a:defRPr sz="1000">
                <a:solidFill>
                  <a:schemeClr val="accent6"/>
                </a:solidFill>
                <a:latin typeface="Trebuchet MS"/>
                <a:cs typeface="Trebuchet MS"/>
              </a:defRPr>
            </a:lvl2pPr>
            <a:lvl3pPr marL="914400" indent="0" algn="l">
              <a:buNone/>
              <a:defRPr sz="1000">
                <a:solidFill>
                  <a:schemeClr val="accent6"/>
                </a:solidFill>
                <a:latin typeface="Trebuchet MS"/>
                <a:cs typeface="Trebuchet MS"/>
              </a:defRPr>
            </a:lvl3pPr>
            <a:lvl4pPr marL="1371600" indent="0" algn="l">
              <a:buNone/>
              <a:defRPr sz="1000">
                <a:solidFill>
                  <a:schemeClr val="accent6"/>
                </a:solidFill>
                <a:latin typeface="Trebuchet MS"/>
                <a:cs typeface="Trebuchet MS"/>
              </a:defRPr>
            </a:lvl4pPr>
            <a:lvl5pPr marL="1828800" indent="0" algn="l">
              <a:buNone/>
              <a:defRPr sz="1000">
                <a:solidFill>
                  <a:schemeClr val="accent6"/>
                </a:solidFill>
                <a:latin typeface="Trebuchet MS"/>
                <a:cs typeface="Trebuchet MS"/>
              </a:defRPr>
            </a:lvl5pPr>
          </a:lstStyle>
          <a:p>
            <a:pPr lvl="0"/>
            <a:r>
              <a:rPr lang="en-US"/>
              <a:t>There will be 2 columns of text on this slide. </a:t>
            </a:r>
          </a:p>
          <a:p>
            <a:pPr lvl="0"/>
            <a:endParaRPr lang="en-US"/>
          </a:p>
          <a:p>
            <a:pPr lvl="0"/>
            <a:r>
              <a:rPr lang="en-US"/>
              <a:t>Lorem ipsum dolor sit amet, consectetuer adipiscing elit. Maecenas porttitor congue massa. Fusce posuere, magna sed pulvinar ultricies, purus lectus malesuada libero, sit amet commodo magna eros </a:t>
            </a:r>
            <a:r>
              <a:rPr lang="en-US" err="1"/>
              <a:t>quis</a:t>
            </a:r>
            <a:r>
              <a:rPr lang="en-US"/>
              <a:t> </a:t>
            </a:r>
            <a:r>
              <a:rPr lang="en-US" err="1"/>
              <a:t>urna</a:t>
            </a:r>
            <a:r>
              <a:rPr lang="en-US"/>
              <a:t>. </a:t>
            </a:r>
            <a:r>
              <a:rPr lang="en-US" err="1"/>
              <a:t>Nunc</a:t>
            </a:r>
            <a:r>
              <a:rPr lang="en-US"/>
              <a:t> viverra imperdiet enim. Fusce est. Vivamus a tellus.</a:t>
            </a:r>
          </a:p>
          <a:p>
            <a:pPr lvl="0"/>
            <a:endParaRPr lang="en-US"/>
          </a:p>
          <a:p>
            <a:pPr lvl="0"/>
            <a:r>
              <a:rPr lang="en-US"/>
              <a:t>Lorem ipsum dolor sit amet, consectetuer adipiscing elit. Maecenas porttitor congue massa. Fusce posuere, magna sed pulvinar ultricies, purus lectus malesuada libero, sit amet commodo magna eros </a:t>
            </a:r>
            <a:r>
              <a:rPr lang="en-US" err="1"/>
              <a:t>quis</a:t>
            </a:r>
            <a:r>
              <a:rPr lang="en-US"/>
              <a:t> </a:t>
            </a:r>
            <a:r>
              <a:rPr lang="en-US" err="1"/>
              <a:t>urna</a:t>
            </a:r>
            <a:r>
              <a:rPr lang="en-US"/>
              <a:t>. </a:t>
            </a:r>
            <a:r>
              <a:rPr lang="en-US" err="1"/>
              <a:t>Nunc</a:t>
            </a:r>
            <a:r>
              <a:rPr lang="en-US"/>
              <a:t> viverra imperdiet enim. Fusce est. Vivamus a tellus.</a:t>
            </a:r>
          </a:p>
          <a:p>
            <a:pPr lvl="0"/>
            <a:endParaRPr lang="en-US"/>
          </a:p>
          <a:p>
            <a:pPr lvl="0"/>
            <a:r>
              <a:rPr lang="en-US"/>
              <a:t>Pellentesque habitant morbi tristique senectus et netus et malesuada fames ac turpis egestas. Proin pharetra nonummy pede. Mauris et </a:t>
            </a:r>
            <a:r>
              <a:rPr lang="en-US" err="1"/>
              <a:t>orci</a:t>
            </a:r>
            <a:r>
              <a:rPr lang="en-US"/>
              <a:t>. Lorem ipsum dolor sit amet, consectetuer adipiscing elit. </a:t>
            </a:r>
          </a:p>
          <a:p>
            <a:pPr lvl="0"/>
            <a:endParaRPr lang="en-US"/>
          </a:p>
        </p:txBody>
      </p:sp>
    </p:spTree>
    <p:extLst>
      <p:ext uri="{BB962C8B-B14F-4D97-AF65-F5344CB8AC3E}">
        <p14:creationId xmlns:p14="http://schemas.microsoft.com/office/powerpoint/2010/main" val="18242881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umn Bulleted Lis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9" name="Text Placeholder 6"/>
          <p:cNvSpPr>
            <a:spLocks noGrp="1"/>
          </p:cNvSpPr>
          <p:nvPr>
            <p:ph type="body" sz="quarter" idx="11" hasCustomPrompt="1"/>
          </p:nvPr>
        </p:nvSpPr>
        <p:spPr>
          <a:xfrm>
            <a:off x="801688" y="1357769"/>
            <a:ext cx="1523349" cy="713616"/>
          </a:xfrm>
          <a:prstGeom prst="rect">
            <a:avLst/>
          </a:prstGeom>
        </p:spPr>
        <p:txBody>
          <a:bodyPr vert="horz" anchor="t" anchorCtr="0">
            <a:spAutoFit/>
          </a:bodyPr>
          <a:lstStyle>
            <a:lvl1pPr marL="0" indent="0">
              <a:buNone/>
              <a:defRPr sz="18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Title Goes</a:t>
            </a:r>
          </a:p>
          <a:p>
            <a:pPr lvl="0"/>
            <a:r>
              <a:rPr lang="en-US"/>
              <a:t>Here</a:t>
            </a:r>
          </a:p>
        </p:txBody>
      </p:sp>
      <p:sp>
        <p:nvSpPr>
          <p:cNvPr id="2" name="TextBox 1"/>
          <p:cNvSpPr txBox="1"/>
          <p:nvPr userDrawn="1"/>
        </p:nvSpPr>
        <p:spPr>
          <a:xfrm>
            <a:off x="3107676" y="2770063"/>
            <a:ext cx="184666" cy="369332"/>
          </a:xfrm>
          <a:prstGeom prst="rect">
            <a:avLst/>
          </a:prstGeom>
          <a:noFill/>
        </p:spPr>
        <p:txBody>
          <a:bodyPr wrap="none" rtlCol="0">
            <a:spAutoFit/>
          </a:bodyPr>
          <a:lstStyle/>
          <a:p>
            <a:endParaRPr lang="en-US"/>
          </a:p>
        </p:txBody>
      </p:sp>
      <p:sp>
        <p:nvSpPr>
          <p:cNvPr id="11" name="Text Placeholder 10"/>
          <p:cNvSpPr>
            <a:spLocks noGrp="1"/>
          </p:cNvSpPr>
          <p:nvPr>
            <p:ph type="body" sz="quarter" idx="12" hasCustomPrompt="1"/>
          </p:nvPr>
        </p:nvSpPr>
        <p:spPr>
          <a:xfrm>
            <a:off x="2540000" y="1357313"/>
            <a:ext cx="2973388" cy="3021012"/>
          </a:xfrm>
          <a:prstGeom prst="rect">
            <a:avLst/>
          </a:prstGeom>
        </p:spPr>
        <p:txBody>
          <a:bodyPr vert="horz"/>
          <a:lstStyle>
            <a:lvl1pPr marL="457200" indent="-457200">
              <a:buFont typeface="Arial"/>
              <a:buChar char="•"/>
              <a:defRPr sz="1600">
                <a:solidFill>
                  <a:schemeClr val="accent5">
                    <a:lumMod val="50000"/>
                  </a:schemeClr>
                </a:solidFill>
                <a:latin typeface="Trebuchet MS"/>
                <a:cs typeface="Trebuchet MS"/>
              </a:defRPr>
            </a:lvl1pPr>
            <a:lvl2pPr marL="914400" indent="-457200">
              <a:buFont typeface="Arial"/>
              <a:buChar char="•"/>
              <a:defRPr/>
            </a:lvl2pPr>
            <a:lvl3pPr marL="1257300" indent="-342900">
              <a:buFont typeface="Arial"/>
              <a:buChar char="•"/>
              <a:defRPr/>
            </a:lvl3pPr>
            <a:lvl4pPr marL="1714500" indent="-342900">
              <a:buFont typeface="Arial"/>
              <a:buChar char="•"/>
              <a:defRPr/>
            </a:lvl4pPr>
            <a:lvl5pPr marL="2171700" indent="-342900">
              <a:buFont typeface="Arial"/>
              <a:buChar char="•"/>
              <a:defRPr/>
            </a:lvl5pPr>
          </a:lstStyle>
          <a:p>
            <a:pPr lvl="0"/>
            <a:r>
              <a:rPr lang="en-US"/>
              <a:t>Bulleted list goes here</a:t>
            </a:r>
          </a:p>
          <a:p>
            <a:pPr lvl="0"/>
            <a:endParaRPr lang="en-US"/>
          </a:p>
        </p:txBody>
      </p:sp>
      <p:sp>
        <p:nvSpPr>
          <p:cNvPr id="12" name="Text Placeholder 10"/>
          <p:cNvSpPr>
            <a:spLocks noGrp="1"/>
          </p:cNvSpPr>
          <p:nvPr>
            <p:ph type="body" sz="quarter" idx="13" hasCustomPrompt="1"/>
          </p:nvPr>
        </p:nvSpPr>
        <p:spPr>
          <a:xfrm>
            <a:off x="5665788" y="1357769"/>
            <a:ext cx="2973388" cy="3021012"/>
          </a:xfrm>
          <a:prstGeom prst="rect">
            <a:avLst/>
          </a:prstGeom>
        </p:spPr>
        <p:txBody>
          <a:bodyPr vert="horz"/>
          <a:lstStyle>
            <a:lvl1pPr marL="457200" indent="-457200">
              <a:buFont typeface="Arial"/>
              <a:buChar char="•"/>
              <a:defRPr sz="1600">
                <a:solidFill>
                  <a:schemeClr val="accent5">
                    <a:lumMod val="50000"/>
                  </a:schemeClr>
                </a:solidFill>
                <a:latin typeface="Trebuchet MS"/>
                <a:cs typeface="Trebuchet MS"/>
              </a:defRPr>
            </a:lvl1pPr>
            <a:lvl2pPr marL="914400" indent="-457200">
              <a:buFont typeface="Arial"/>
              <a:buChar char="•"/>
              <a:defRPr/>
            </a:lvl2pPr>
            <a:lvl3pPr marL="1257300" indent="-342900">
              <a:buFont typeface="Arial"/>
              <a:buChar char="•"/>
              <a:defRPr/>
            </a:lvl3pPr>
            <a:lvl4pPr marL="1714500" indent="-342900">
              <a:buFont typeface="Arial"/>
              <a:buChar char="•"/>
              <a:defRPr/>
            </a:lvl4pPr>
            <a:lvl5pPr marL="2171700" indent="-342900">
              <a:buFont typeface="Arial"/>
              <a:buChar char="•"/>
              <a:defRPr/>
            </a:lvl5pPr>
          </a:lstStyle>
          <a:p>
            <a:pPr lvl="0"/>
            <a:r>
              <a:rPr lang="en-US"/>
              <a:t>Bulleted list goes here</a:t>
            </a:r>
          </a:p>
          <a:p>
            <a:pPr lvl="0"/>
            <a:endParaRPr lang="en-US"/>
          </a:p>
        </p:txBody>
      </p:sp>
    </p:spTree>
    <p:extLst>
      <p:ext uri="{BB962C8B-B14F-4D97-AF65-F5344CB8AC3E}">
        <p14:creationId xmlns:p14="http://schemas.microsoft.com/office/powerpoint/2010/main" val="38786609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1 paragraph circ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4" name="Picture Placeholder 3"/>
          <p:cNvSpPr>
            <a:spLocks noGrp="1"/>
          </p:cNvSpPr>
          <p:nvPr>
            <p:ph type="pic" sz="quarter" idx="13"/>
          </p:nvPr>
        </p:nvSpPr>
        <p:spPr>
          <a:xfrm>
            <a:off x="4656138" y="811213"/>
            <a:ext cx="3557587" cy="3556000"/>
          </a:xfrm>
          <a:prstGeom prst="ellipse">
            <a:avLst/>
          </a:prstGeom>
        </p:spPr>
        <p:txBody>
          <a:bodyPr vert="horz"/>
          <a:lstStyle/>
          <a:p>
            <a:r>
              <a:rPr lang="en-US"/>
              <a:t>Click icon to add picture</a:t>
            </a:r>
          </a:p>
        </p:txBody>
      </p:sp>
      <p:sp>
        <p:nvSpPr>
          <p:cNvPr id="12" name="Text Placeholder 6"/>
          <p:cNvSpPr>
            <a:spLocks noGrp="1"/>
          </p:cNvSpPr>
          <p:nvPr>
            <p:ph type="body" sz="quarter" idx="11" hasCustomPrompt="1"/>
          </p:nvPr>
        </p:nvSpPr>
        <p:spPr>
          <a:xfrm>
            <a:off x="801688" y="1163051"/>
            <a:ext cx="3412949" cy="398876"/>
          </a:xfrm>
          <a:prstGeom prst="rect">
            <a:avLst/>
          </a:prstGeom>
        </p:spPr>
        <p:txBody>
          <a:bodyPr vert="horz" anchor="b" anchorCtr="0">
            <a:spAutoFit/>
          </a:bodyPr>
          <a:lstStyle>
            <a:lvl1pPr marL="0" indent="0">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Title Goes Here</a:t>
            </a:r>
          </a:p>
        </p:txBody>
      </p:sp>
      <p:sp>
        <p:nvSpPr>
          <p:cNvPr id="13" name="Text Placeholder 8"/>
          <p:cNvSpPr>
            <a:spLocks noGrp="1"/>
          </p:cNvSpPr>
          <p:nvPr>
            <p:ph type="body" sz="quarter" idx="12" hasCustomPrompt="1"/>
          </p:nvPr>
        </p:nvSpPr>
        <p:spPr>
          <a:xfrm>
            <a:off x="801688" y="1561927"/>
            <a:ext cx="3412949" cy="2747159"/>
          </a:xfrm>
          <a:prstGeom prst="rect">
            <a:avLst/>
          </a:prstGeom>
        </p:spPr>
        <p:txBody>
          <a:bodyPr vert="horz"/>
          <a:lstStyle>
            <a:lvl1pPr marL="0" indent="0">
              <a:buNone/>
              <a:defRPr sz="1400" baseline="0">
                <a:solidFill>
                  <a:schemeClr val="accent5">
                    <a:lumMod val="50000"/>
                  </a:schemeClr>
                </a:solidFill>
                <a:latin typeface="Trebuchet MS"/>
                <a:cs typeface="Trebuchet MS"/>
              </a:defRPr>
            </a:lvl1pPr>
            <a:lvl2pPr marL="457200" indent="0">
              <a:buNone/>
              <a:defRPr sz="1000">
                <a:latin typeface="Trebuchet MS"/>
                <a:cs typeface="Trebuchet MS"/>
              </a:defRPr>
            </a:lvl2pPr>
            <a:lvl3pPr marL="914400" indent="0">
              <a:buNone/>
              <a:defRPr sz="1000">
                <a:latin typeface="Trebuchet MS"/>
                <a:cs typeface="Trebuchet MS"/>
              </a:defRPr>
            </a:lvl3pPr>
            <a:lvl4pPr marL="1371600" indent="0">
              <a:buNone/>
              <a:defRPr sz="1000">
                <a:latin typeface="Trebuchet MS"/>
                <a:cs typeface="Trebuchet MS"/>
              </a:defRPr>
            </a:lvl4pPr>
            <a:lvl5pPr marL="1828800" indent="0">
              <a:buNone/>
              <a:defRPr sz="1000">
                <a:latin typeface="Trebuchet MS"/>
                <a:cs typeface="Trebuchet MS"/>
              </a:defRPr>
            </a:lvl5pPr>
          </a:lstStyle>
          <a:p>
            <a:pPr lvl="0"/>
            <a:r>
              <a:rPr lang="en-US"/>
              <a:t>1 or 2 Paragraphs can go here. </a:t>
            </a:r>
          </a:p>
          <a:p>
            <a:pPr lvl="0"/>
            <a:endParaRPr lang="en-US"/>
          </a:p>
          <a:p>
            <a:pPr lvl="0"/>
            <a:r>
              <a:rPr lang="en-US"/>
              <a:t>The quick brown fox jumps over the lazy dog. The quick brown fox jumps over the lazy dog. The quick brown fox jumps over the lazy dog. The quick brown fox jumps over the lazy dog. The quick brown fox jumps over the lazy dog. </a:t>
            </a:r>
          </a:p>
          <a:p>
            <a:pPr lvl="0"/>
            <a:endParaRPr lang="en-US"/>
          </a:p>
          <a:p>
            <a:pPr lvl="0"/>
            <a:endParaRPr lang="en-US"/>
          </a:p>
          <a:p>
            <a:pPr lvl="0"/>
            <a:endParaRPr lang="en-US"/>
          </a:p>
        </p:txBody>
      </p:sp>
    </p:spTree>
    <p:extLst>
      <p:ext uri="{BB962C8B-B14F-4D97-AF65-F5344CB8AC3E}">
        <p14:creationId xmlns:p14="http://schemas.microsoft.com/office/powerpoint/2010/main" val="28206311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 paragraph circle A">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pic>
        <p:nvPicPr>
          <p:cNvPr id="9" name="Picture 8" descr="20130626_exteriors-2016.jpg"/>
          <p:cNvPicPr>
            <a:picLocks noChangeAspect="1"/>
          </p:cNvPicPr>
          <p:nvPr userDrawn="1"/>
        </p:nvPicPr>
        <p:blipFill rotWithShape="1">
          <a:blip r:embed="rId2" cstate="screen">
            <a:extLst>
              <a:ext uri="{28A0092B-C50C-407E-A947-70E740481C1C}">
                <a14:useLocalDpi xmlns:a14="http://schemas.microsoft.com/office/drawing/2010/main"/>
              </a:ext>
            </a:extLst>
          </a:blip>
          <a:srcRect l="21272" b="21272"/>
          <a:stretch/>
        </p:blipFill>
        <p:spPr>
          <a:xfrm>
            <a:off x="4656769" y="810483"/>
            <a:ext cx="3556935" cy="3557163"/>
          </a:xfrm>
          <a:prstGeom prst="ellipse">
            <a:avLst/>
          </a:prstGeom>
        </p:spPr>
      </p:pic>
      <p:sp>
        <p:nvSpPr>
          <p:cNvPr id="12" name="Text Placeholder 6"/>
          <p:cNvSpPr>
            <a:spLocks noGrp="1"/>
          </p:cNvSpPr>
          <p:nvPr>
            <p:ph type="body" sz="quarter" idx="11" hasCustomPrompt="1"/>
          </p:nvPr>
        </p:nvSpPr>
        <p:spPr>
          <a:xfrm>
            <a:off x="801688" y="1163051"/>
            <a:ext cx="3412949" cy="398876"/>
          </a:xfrm>
          <a:prstGeom prst="rect">
            <a:avLst/>
          </a:prstGeom>
        </p:spPr>
        <p:txBody>
          <a:bodyPr vert="horz" anchor="b" anchorCtr="0">
            <a:spAutoFit/>
          </a:bodyPr>
          <a:lstStyle>
            <a:lvl1pPr marL="0" indent="0">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Title Goes Here</a:t>
            </a:r>
          </a:p>
        </p:txBody>
      </p:sp>
      <p:sp>
        <p:nvSpPr>
          <p:cNvPr id="13" name="Text Placeholder 8"/>
          <p:cNvSpPr>
            <a:spLocks noGrp="1"/>
          </p:cNvSpPr>
          <p:nvPr>
            <p:ph type="body" sz="quarter" idx="12" hasCustomPrompt="1"/>
          </p:nvPr>
        </p:nvSpPr>
        <p:spPr>
          <a:xfrm>
            <a:off x="801688" y="1561927"/>
            <a:ext cx="3412949" cy="2747159"/>
          </a:xfrm>
          <a:prstGeom prst="rect">
            <a:avLst/>
          </a:prstGeom>
        </p:spPr>
        <p:txBody>
          <a:bodyPr vert="horz"/>
          <a:lstStyle>
            <a:lvl1pPr marL="0" indent="0">
              <a:buNone/>
              <a:defRPr sz="1400" baseline="0">
                <a:solidFill>
                  <a:schemeClr val="accent5">
                    <a:lumMod val="50000"/>
                  </a:schemeClr>
                </a:solidFill>
                <a:latin typeface="Trebuchet MS"/>
                <a:cs typeface="Trebuchet MS"/>
              </a:defRPr>
            </a:lvl1pPr>
            <a:lvl2pPr marL="457200" indent="0">
              <a:buNone/>
              <a:defRPr sz="1000">
                <a:latin typeface="Trebuchet MS"/>
                <a:cs typeface="Trebuchet MS"/>
              </a:defRPr>
            </a:lvl2pPr>
            <a:lvl3pPr marL="914400" indent="0">
              <a:buNone/>
              <a:defRPr sz="1000">
                <a:latin typeface="Trebuchet MS"/>
                <a:cs typeface="Trebuchet MS"/>
              </a:defRPr>
            </a:lvl3pPr>
            <a:lvl4pPr marL="1371600" indent="0">
              <a:buNone/>
              <a:defRPr sz="1000">
                <a:latin typeface="Trebuchet MS"/>
                <a:cs typeface="Trebuchet MS"/>
              </a:defRPr>
            </a:lvl4pPr>
            <a:lvl5pPr marL="1828800" indent="0">
              <a:buNone/>
              <a:defRPr sz="1000">
                <a:latin typeface="Trebuchet MS"/>
                <a:cs typeface="Trebuchet MS"/>
              </a:defRPr>
            </a:lvl5pPr>
          </a:lstStyle>
          <a:p>
            <a:pPr lvl="0"/>
            <a:r>
              <a:rPr lang="en-US"/>
              <a:t>1 or 2 Paragraphs can go here. </a:t>
            </a:r>
          </a:p>
          <a:p>
            <a:pPr lvl="0"/>
            <a:endParaRPr lang="en-US"/>
          </a:p>
          <a:p>
            <a:pPr lvl="0"/>
            <a:r>
              <a:rPr lang="en-US"/>
              <a:t>The quick brown fox jumps over the lazy dog. The quick brown fox jumps over the lazy dog. The quick brown fox jumps over the lazy dog. The quick brown fox jumps over the lazy dog. The quick brown fox jumps over the lazy dog. </a:t>
            </a:r>
          </a:p>
          <a:p>
            <a:pPr lvl="0"/>
            <a:endParaRPr lang="en-US"/>
          </a:p>
        </p:txBody>
      </p:sp>
    </p:spTree>
    <p:extLst>
      <p:ext uri="{BB962C8B-B14F-4D97-AF65-F5344CB8AC3E}">
        <p14:creationId xmlns:p14="http://schemas.microsoft.com/office/powerpoint/2010/main" val="1553949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 paragraph circle B">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pic>
        <p:nvPicPr>
          <p:cNvPr id="11" name="Picture 10" descr="20151209_caleb-nolan_080-edited.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736371" y="961253"/>
            <a:ext cx="3429000" cy="3430885"/>
          </a:xfrm>
          <a:prstGeom prst="ellipse">
            <a:avLst/>
          </a:prstGeom>
        </p:spPr>
      </p:pic>
      <p:sp>
        <p:nvSpPr>
          <p:cNvPr id="12" name="Text Placeholder 6"/>
          <p:cNvSpPr>
            <a:spLocks noGrp="1"/>
          </p:cNvSpPr>
          <p:nvPr>
            <p:ph type="body" sz="quarter" idx="11" hasCustomPrompt="1"/>
          </p:nvPr>
        </p:nvSpPr>
        <p:spPr>
          <a:xfrm>
            <a:off x="801688" y="1163051"/>
            <a:ext cx="3412949" cy="398876"/>
          </a:xfrm>
          <a:prstGeom prst="rect">
            <a:avLst/>
          </a:prstGeom>
        </p:spPr>
        <p:txBody>
          <a:bodyPr vert="horz" anchor="b" anchorCtr="0">
            <a:spAutoFit/>
          </a:bodyPr>
          <a:lstStyle>
            <a:lvl1pPr marL="0" indent="0">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Title Goes Here</a:t>
            </a:r>
          </a:p>
        </p:txBody>
      </p:sp>
      <p:sp>
        <p:nvSpPr>
          <p:cNvPr id="13" name="Text Placeholder 8"/>
          <p:cNvSpPr>
            <a:spLocks noGrp="1"/>
          </p:cNvSpPr>
          <p:nvPr>
            <p:ph type="body" sz="quarter" idx="12" hasCustomPrompt="1"/>
          </p:nvPr>
        </p:nvSpPr>
        <p:spPr>
          <a:xfrm>
            <a:off x="801688" y="1561927"/>
            <a:ext cx="3412949" cy="2747159"/>
          </a:xfrm>
          <a:prstGeom prst="rect">
            <a:avLst/>
          </a:prstGeom>
        </p:spPr>
        <p:txBody>
          <a:bodyPr vert="horz"/>
          <a:lstStyle>
            <a:lvl1pPr marL="0" indent="0">
              <a:buNone/>
              <a:defRPr sz="1400" baseline="0">
                <a:solidFill>
                  <a:schemeClr val="accent5">
                    <a:lumMod val="50000"/>
                  </a:schemeClr>
                </a:solidFill>
                <a:latin typeface="Trebuchet MS"/>
                <a:cs typeface="Trebuchet MS"/>
              </a:defRPr>
            </a:lvl1pPr>
            <a:lvl2pPr marL="457200" indent="0">
              <a:buNone/>
              <a:defRPr sz="1000">
                <a:latin typeface="Trebuchet MS"/>
                <a:cs typeface="Trebuchet MS"/>
              </a:defRPr>
            </a:lvl2pPr>
            <a:lvl3pPr marL="914400" indent="0">
              <a:buNone/>
              <a:defRPr sz="1000">
                <a:latin typeface="Trebuchet MS"/>
                <a:cs typeface="Trebuchet MS"/>
              </a:defRPr>
            </a:lvl3pPr>
            <a:lvl4pPr marL="1371600" indent="0">
              <a:buNone/>
              <a:defRPr sz="1000">
                <a:latin typeface="Trebuchet MS"/>
                <a:cs typeface="Trebuchet MS"/>
              </a:defRPr>
            </a:lvl4pPr>
            <a:lvl5pPr marL="1828800" indent="0">
              <a:buNone/>
              <a:defRPr sz="1000">
                <a:latin typeface="Trebuchet MS"/>
                <a:cs typeface="Trebuchet MS"/>
              </a:defRPr>
            </a:lvl5pPr>
          </a:lstStyle>
          <a:p>
            <a:pPr lvl="0"/>
            <a:r>
              <a:rPr lang="en-US"/>
              <a:t>1 or 2 Paragraphs can go here. </a:t>
            </a:r>
          </a:p>
          <a:p>
            <a:pPr lvl="0"/>
            <a:endParaRPr lang="en-US"/>
          </a:p>
          <a:p>
            <a:pPr lvl="0"/>
            <a:r>
              <a:rPr lang="en-US"/>
              <a:t>The quick brown fox jumps over the lazy dog. The quick brown fox jumps over the lazy dog. The quick brown fox jumps over the lazy dog. The quick brown fox jumps over the lazy dog. The quick brown fox jumps over the lazy dog. </a:t>
            </a:r>
          </a:p>
          <a:p>
            <a:pPr lvl="0"/>
            <a:endParaRPr lang="en-US"/>
          </a:p>
        </p:txBody>
      </p:sp>
    </p:spTree>
    <p:extLst>
      <p:ext uri="{BB962C8B-B14F-4D97-AF65-F5344CB8AC3E}">
        <p14:creationId xmlns:p14="http://schemas.microsoft.com/office/powerpoint/2010/main" val="11957888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 paragraph circle C">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8" name="Text Placeholder 6"/>
          <p:cNvSpPr>
            <a:spLocks noGrp="1"/>
          </p:cNvSpPr>
          <p:nvPr>
            <p:ph type="body" sz="quarter" idx="11" hasCustomPrompt="1"/>
          </p:nvPr>
        </p:nvSpPr>
        <p:spPr>
          <a:xfrm>
            <a:off x="801688" y="1163051"/>
            <a:ext cx="3412949" cy="398876"/>
          </a:xfrm>
          <a:prstGeom prst="rect">
            <a:avLst/>
          </a:prstGeom>
        </p:spPr>
        <p:txBody>
          <a:bodyPr vert="horz" anchor="b" anchorCtr="0">
            <a:spAutoFit/>
          </a:bodyPr>
          <a:lstStyle>
            <a:lvl1pPr marL="0" indent="0">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Title Goes Here</a:t>
            </a:r>
          </a:p>
        </p:txBody>
      </p:sp>
      <p:sp>
        <p:nvSpPr>
          <p:cNvPr id="10" name="Text Placeholder 8"/>
          <p:cNvSpPr>
            <a:spLocks noGrp="1"/>
          </p:cNvSpPr>
          <p:nvPr>
            <p:ph type="body" sz="quarter" idx="12" hasCustomPrompt="1"/>
          </p:nvPr>
        </p:nvSpPr>
        <p:spPr>
          <a:xfrm>
            <a:off x="801688" y="1561927"/>
            <a:ext cx="3412949" cy="2747159"/>
          </a:xfrm>
          <a:prstGeom prst="rect">
            <a:avLst/>
          </a:prstGeom>
        </p:spPr>
        <p:txBody>
          <a:bodyPr vert="horz"/>
          <a:lstStyle>
            <a:lvl1pPr marL="0" indent="0">
              <a:buNone/>
              <a:defRPr sz="1400" baseline="0">
                <a:solidFill>
                  <a:schemeClr val="accent5">
                    <a:lumMod val="50000"/>
                  </a:schemeClr>
                </a:solidFill>
                <a:latin typeface="Trebuchet MS"/>
                <a:cs typeface="Trebuchet MS"/>
              </a:defRPr>
            </a:lvl1pPr>
            <a:lvl2pPr marL="457200" indent="0">
              <a:buNone/>
              <a:defRPr sz="1000">
                <a:latin typeface="Trebuchet MS"/>
                <a:cs typeface="Trebuchet MS"/>
              </a:defRPr>
            </a:lvl2pPr>
            <a:lvl3pPr marL="914400" indent="0">
              <a:buNone/>
              <a:defRPr sz="1000">
                <a:latin typeface="Trebuchet MS"/>
                <a:cs typeface="Trebuchet MS"/>
              </a:defRPr>
            </a:lvl3pPr>
            <a:lvl4pPr marL="1371600" indent="0">
              <a:buNone/>
              <a:defRPr sz="1000">
                <a:latin typeface="Trebuchet MS"/>
                <a:cs typeface="Trebuchet MS"/>
              </a:defRPr>
            </a:lvl4pPr>
            <a:lvl5pPr marL="1828800" indent="0">
              <a:buNone/>
              <a:defRPr sz="1000">
                <a:latin typeface="Trebuchet MS"/>
                <a:cs typeface="Trebuchet MS"/>
              </a:defRPr>
            </a:lvl5pPr>
          </a:lstStyle>
          <a:p>
            <a:pPr lvl="0"/>
            <a:r>
              <a:rPr lang="en-US"/>
              <a:t>1 or 2 Paragraphs can go here. </a:t>
            </a:r>
          </a:p>
          <a:p>
            <a:pPr lvl="0"/>
            <a:endParaRPr lang="en-US"/>
          </a:p>
          <a:p>
            <a:pPr lvl="0"/>
            <a:r>
              <a:rPr lang="en-US"/>
              <a:t>The quick brown fox jumps over the lazy dog. The quick brown fox jumps over the lazy dog. The quick brown fox jumps over the lazy dog. The quick brown fox jumps over the lazy dog. The quick brown fox jumps over the lazy dog. </a:t>
            </a:r>
          </a:p>
          <a:p>
            <a:pPr lvl="0"/>
            <a:endParaRPr lang="en-US"/>
          </a:p>
        </p:txBody>
      </p:sp>
      <p:pic>
        <p:nvPicPr>
          <p:cNvPr id="2" name="Picture 1" descr="20160404_community_029.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906210" y="962137"/>
            <a:ext cx="3388895" cy="3476789"/>
          </a:xfrm>
          <a:prstGeom prst="ellipse">
            <a:avLst/>
          </a:prstGeom>
        </p:spPr>
      </p:pic>
    </p:spTree>
    <p:extLst>
      <p:ext uri="{BB962C8B-B14F-4D97-AF65-F5344CB8AC3E}">
        <p14:creationId xmlns:p14="http://schemas.microsoft.com/office/powerpoint/2010/main" val="8553430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2 Circle Images ">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11" name="Text Placeholder 8"/>
          <p:cNvSpPr>
            <a:spLocks noGrp="1"/>
          </p:cNvSpPr>
          <p:nvPr>
            <p:ph type="body" sz="quarter" idx="12" hasCustomPrompt="1"/>
          </p:nvPr>
        </p:nvSpPr>
        <p:spPr>
          <a:xfrm>
            <a:off x="801688" y="1251683"/>
            <a:ext cx="2596233" cy="3193101"/>
          </a:xfrm>
          <a:prstGeom prst="rect">
            <a:avLst/>
          </a:prstGeom>
        </p:spPr>
        <p:txBody>
          <a:bodyPr vert="horz"/>
          <a:lstStyle>
            <a:lvl1pPr marL="0" indent="0">
              <a:buNone/>
              <a:defRPr sz="1400" baseline="0">
                <a:solidFill>
                  <a:schemeClr val="accent5">
                    <a:lumMod val="50000"/>
                  </a:schemeClr>
                </a:solidFill>
                <a:latin typeface="Trebuchet MS"/>
                <a:cs typeface="Trebuchet MS"/>
              </a:defRPr>
            </a:lvl1pPr>
            <a:lvl2pPr marL="457200" indent="0">
              <a:buNone/>
              <a:defRPr sz="1000">
                <a:latin typeface="Trebuchet MS"/>
                <a:cs typeface="Trebuchet MS"/>
              </a:defRPr>
            </a:lvl2pPr>
            <a:lvl3pPr marL="914400" indent="0">
              <a:buNone/>
              <a:defRPr sz="1000">
                <a:latin typeface="Trebuchet MS"/>
                <a:cs typeface="Trebuchet MS"/>
              </a:defRPr>
            </a:lvl3pPr>
            <a:lvl4pPr marL="1371600" indent="0">
              <a:buNone/>
              <a:defRPr sz="1000">
                <a:latin typeface="Trebuchet MS"/>
                <a:cs typeface="Trebuchet MS"/>
              </a:defRPr>
            </a:lvl4pPr>
            <a:lvl5pPr marL="1828800" indent="0">
              <a:buNone/>
              <a:defRPr sz="1000">
                <a:latin typeface="Trebuchet MS"/>
                <a:cs typeface="Trebuchet MS"/>
              </a:defRPr>
            </a:lvl5pPr>
          </a:lstStyle>
          <a:p>
            <a:pPr lvl="0"/>
            <a:r>
              <a:rPr lang="en-US"/>
              <a:t>About 1-2 paragraphs can go here. </a:t>
            </a:r>
          </a:p>
          <a:p>
            <a:pPr lvl="0"/>
            <a:r>
              <a:rPr lang="en-US"/>
              <a:t>Insert your own images to the right.</a:t>
            </a:r>
          </a:p>
          <a:p>
            <a:pPr lvl="0"/>
            <a:endParaRPr lang="en-US"/>
          </a:p>
          <a:p>
            <a:pPr lvl="0"/>
            <a:r>
              <a:rPr lang="en-US"/>
              <a:t>The quick brown fox jumps over the lazy dog. The quick brown fox jumps over the lazy dog. The quick brown fox jumps over the lazy dog. The quick brown fox jumps over the lazy dog. </a:t>
            </a:r>
          </a:p>
        </p:txBody>
      </p:sp>
      <p:sp>
        <p:nvSpPr>
          <p:cNvPr id="9" name="Text Placeholder 6"/>
          <p:cNvSpPr>
            <a:spLocks noGrp="1"/>
          </p:cNvSpPr>
          <p:nvPr>
            <p:ph type="body" sz="quarter" idx="11" hasCustomPrompt="1"/>
          </p:nvPr>
        </p:nvSpPr>
        <p:spPr>
          <a:xfrm>
            <a:off x="801688" y="851573"/>
            <a:ext cx="2596233" cy="400110"/>
          </a:xfrm>
          <a:prstGeom prst="rect">
            <a:avLst/>
          </a:prstGeom>
        </p:spPr>
        <p:txBody>
          <a:bodyPr vert="horz" wrap="square" anchor="b" anchorCtr="0">
            <a:spAutoFit/>
          </a:bodyPr>
          <a:lstStyle>
            <a:lvl1pPr marL="0" indent="0">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Title Goes Here</a:t>
            </a:r>
          </a:p>
        </p:txBody>
      </p:sp>
      <p:sp>
        <p:nvSpPr>
          <p:cNvPr id="7" name="Picture Placeholder 6"/>
          <p:cNvSpPr>
            <a:spLocks noGrp="1"/>
          </p:cNvSpPr>
          <p:nvPr>
            <p:ph type="pic" sz="quarter" idx="13" hasCustomPrompt="1"/>
          </p:nvPr>
        </p:nvSpPr>
        <p:spPr>
          <a:xfrm>
            <a:off x="3675396" y="899153"/>
            <a:ext cx="3421063" cy="3421063"/>
          </a:xfrm>
          <a:prstGeom prst="ellipse">
            <a:avLst/>
          </a:prstGeom>
        </p:spPr>
        <p:txBody>
          <a:bodyPr vert="horz"/>
          <a:lstStyle>
            <a:lvl1pPr marL="0" indent="0">
              <a:buNone/>
              <a:defRPr/>
            </a:lvl1pPr>
          </a:lstStyle>
          <a:p>
            <a:r>
              <a:rPr lang="en-US"/>
              <a:t>Click on icon to insert image</a:t>
            </a:r>
          </a:p>
          <a:p>
            <a:endParaRPr lang="en-US"/>
          </a:p>
        </p:txBody>
      </p:sp>
      <p:sp>
        <p:nvSpPr>
          <p:cNvPr id="16" name="Picture Placeholder 6"/>
          <p:cNvSpPr>
            <a:spLocks noGrp="1"/>
          </p:cNvSpPr>
          <p:nvPr>
            <p:ph type="pic" sz="quarter" idx="14" hasCustomPrompt="1"/>
          </p:nvPr>
        </p:nvSpPr>
        <p:spPr>
          <a:xfrm>
            <a:off x="7250173" y="899153"/>
            <a:ext cx="3421063" cy="3421063"/>
          </a:xfrm>
          <a:prstGeom prst="ellipse">
            <a:avLst/>
          </a:prstGeom>
        </p:spPr>
        <p:txBody>
          <a:bodyPr vert="horz"/>
          <a:lstStyle>
            <a:lvl1pPr marL="0" indent="0">
              <a:buNone/>
              <a:defRPr/>
            </a:lvl1pPr>
          </a:lstStyle>
          <a:p>
            <a:r>
              <a:rPr lang="en-US"/>
              <a:t>Click on icon to insert image</a:t>
            </a:r>
          </a:p>
          <a:p>
            <a:endParaRPr lang="en-US"/>
          </a:p>
          <a:p>
            <a:endParaRPr lang="en-US"/>
          </a:p>
        </p:txBody>
      </p:sp>
    </p:spTree>
    <p:extLst>
      <p:ext uri="{BB962C8B-B14F-4D97-AF65-F5344CB8AC3E}">
        <p14:creationId xmlns:p14="http://schemas.microsoft.com/office/powerpoint/2010/main" val="29404305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Circle Images A">
    <p:spTree>
      <p:nvGrpSpPr>
        <p:cNvPr id="1" name=""/>
        <p:cNvGrpSpPr/>
        <p:nvPr/>
      </p:nvGrpSpPr>
      <p:grpSpPr>
        <a:xfrm>
          <a:off x="0" y="0"/>
          <a:ext cx="0" cy="0"/>
          <a:chOff x="0" y="0"/>
          <a:chExt cx="0" cy="0"/>
        </a:xfrm>
      </p:grpSpPr>
      <p:pic>
        <p:nvPicPr>
          <p:cNvPr id="15" name="Picture 14" descr="girl-flowers.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327459" y="827515"/>
            <a:ext cx="3429000" cy="3429000"/>
          </a:xfrm>
          <a:prstGeom prst="rect">
            <a:avLst/>
          </a:prstGeom>
        </p:spPr>
      </p:pic>
      <p:pic>
        <p:nvPicPr>
          <p:cNvPr id="14" name="Picture 13" descr="boy-basketball.png"/>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460249" y="827515"/>
            <a:ext cx="3429000" cy="3429000"/>
          </a:xfrm>
          <a:prstGeom prst="rect">
            <a:avLst/>
          </a:prstGeom>
        </p:spPr>
      </p:pic>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11" name="Text Placeholder 8"/>
          <p:cNvSpPr>
            <a:spLocks noGrp="1"/>
          </p:cNvSpPr>
          <p:nvPr>
            <p:ph type="body" sz="quarter" idx="12" hasCustomPrompt="1"/>
          </p:nvPr>
        </p:nvSpPr>
        <p:spPr>
          <a:xfrm>
            <a:off x="801688" y="1251683"/>
            <a:ext cx="2596233" cy="3193101"/>
          </a:xfrm>
          <a:prstGeom prst="rect">
            <a:avLst/>
          </a:prstGeom>
        </p:spPr>
        <p:txBody>
          <a:bodyPr vert="horz"/>
          <a:lstStyle>
            <a:lvl1pPr marL="0" indent="0">
              <a:buNone/>
              <a:defRPr sz="1400" baseline="0">
                <a:solidFill>
                  <a:schemeClr val="accent5">
                    <a:lumMod val="50000"/>
                  </a:schemeClr>
                </a:solidFill>
                <a:latin typeface="Trebuchet MS"/>
                <a:cs typeface="Trebuchet MS"/>
              </a:defRPr>
            </a:lvl1pPr>
            <a:lvl2pPr marL="457200" indent="0">
              <a:buNone/>
              <a:defRPr sz="1000">
                <a:latin typeface="Trebuchet MS"/>
                <a:cs typeface="Trebuchet MS"/>
              </a:defRPr>
            </a:lvl2pPr>
            <a:lvl3pPr marL="914400" indent="0">
              <a:buNone/>
              <a:defRPr sz="1000">
                <a:latin typeface="Trebuchet MS"/>
                <a:cs typeface="Trebuchet MS"/>
              </a:defRPr>
            </a:lvl3pPr>
            <a:lvl4pPr marL="1371600" indent="0">
              <a:buNone/>
              <a:defRPr sz="1000">
                <a:latin typeface="Trebuchet MS"/>
                <a:cs typeface="Trebuchet MS"/>
              </a:defRPr>
            </a:lvl4pPr>
            <a:lvl5pPr marL="1828800" indent="0">
              <a:buNone/>
              <a:defRPr sz="1000">
                <a:latin typeface="Trebuchet MS"/>
                <a:cs typeface="Trebuchet MS"/>
              </a:defRPr>
            </a:lvl5pPr>
          </a:lstStyle>
          <a:p>
            <a:pPr lvl="0"/>
            <a:r>
              <a:rPr lang="en-US"/>
              <a:t>About 1-2 paragraphs can go here. </a:t>
            </a:r>
          </a:p>
          <a:p>
            <a:pPr lvl="0"/>
            <a:endParaRPr lang="en-US"/>
          </a:p>
          <a:p>
            <a:pPr lvl="0"/>
            <a:r>
              <a:rPr lang="en-US"/>
              <a:t>The quick brown fox jumps over the lazy dog. The quick brown fox jumps over the lazy dog. The quick brown fox jumps over the lazy dog. The quick brown fox jumps over the lazy dog. The quick brown fox jumps over the lazy dog. </a:t>
            </a:r>
          </a:p>
        </p:txBody>
      </p:sp>
      <p:pic>
        <p:nvPicPr>
          <p:cNvPr id="4" name="Picture 3" descr="20151209_caleb-nolan_080-edited.jpg"/>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3460249" y="825630"/>
            <a:ext cx="3429000" cy="3430885"/>
          </a:xfrm>
          <a:prstGeom prst="ellipse">
            <a:avLst/>
          </a:prstGeom>
        </p:spPr>
      </p:pic>
      <p:sp>
        <p:nvSpPr>
          <p:cNvPr id="9" name="Text Placeholder 6"/>
          <p:cNvSpPr>
            <a:spLocks noGrp="1"/>
          </p:cNvSpPr>
          <p:nvPr>
            <p:ph type="body" sz="quarter" idx="11" hasCustomPrompt="1"/>
          </p:nvPr>
        </p:nvSpPr>
        <p:spPr>
          <a:xfrm>
            <a:off x="801688" y="851573"/>
            <a:ext cx="2596233" cy="400110"/>
          </a:xfrm>
          <a:prstGeom prst="rect">
            <a:avLst/>
          </a:prstGeom>
        </p:spPr>
        <p:txBody>
          <a:bodyPr vert="horz" wrap="square" anchor="b" anchorCtr="0">
            <a:spAutoFit/>
          </a:bodyPr>
          <a:lstStyle>
            <a:lvl1pPr marL="0" indent="0">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Title Goes Here</a:t>
            </a:r>
          </a:p>
        </p:txBody>
      </p:sp>
    </p:spTree>
    <p:extLst>
      <p:ext uri="{BB962C8B-B14F-4D97-AF65-F5344CB8AC3E}">
        <p14:creationId xmlns:p14="http://schemas.microsoft.com/office/powerpoint/2010/main" val="1642154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Circle Images B">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pic>
        <p:nvPicPr>
          <p:cNvPr id="9" name="Picture 8" descr="20130626_exteriors-2016.jpg"/>
          <p:cNvPicPr>
            <a:picLocks noChangeAspect="1"/>
          </p:cNvPicPr>
          <p:nvPr userDrawn="1"/>
        </p:nvPicPr>
        <p:blipFill rotWithShape="1">
          <a:blip r:embed="rId2" cstate="screen">
            <a:extLst>
              <a:ext uri="{28A0092B-C50C-407E-A947-70E740481C1C}">
                <a14:useLocalDpi xmlns:a14="http://schemas.microsoft.com/office/drawing/2010/main"/>
              </a:ext>
            </a:extLst>
          </a:blip>
          <a:srcRect l="21474" t="13669" b="7805"/>
          <a:stretch/>
        </p:blipFill>
        <p:spPr>
          <a:xfrm>
            <a:off x="3668154" y="827515"/>
            <a:ext cx="3428780" cy="3429000"/>
          </a:xfrm>
          <a:prstGeom prst="ellipse">
            <a:avLst/>
          </a:prstGeom>
        </p:spPr>
      </p:pic>
      <p:pic>
        <p:nvPicPr>
          <p:cNvPr id="2" name="Picture 1" descr="CHFitzinthorzatriumfromentrytofinancialserv20HR_zpsc70411b6.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7476290" y="827516"/>
            <a:ext cx="3427601" cy="3430072"/>
          </a:xfrm>
          <a:prstGeom prst="ellipse">
            <a:avLst/>
          </a:prstGeom>
        </p:spPr>
      </p:pic>
      <p:sp>
        <p:nvSpPr>
          <p:cNvPr id="10" name="Text Placeholder 8"/>
          <p:cNvSpPr>
            <a:spLocks noGrp="1"/>
          </p:cNvSpPr>
          <p:nvPr>
            <p:ph type="body" sz="quarter" idx="12" hasCustomPrompt="1"/>
          </p:nvPr>
        </p:nvSpPr>
        <p:spPr>
          <a:xfrm>
            <a:off x="801688" y="1251683"/>
            <a:ext cx="2596233" cy="3193101"/>
          </a:xfrm>
          <a:prstGeom prst="rect">
            <a:avLst/>
          </a:prstGeom>
        </p:spPr>
        <p:txBody>
          <a:bodyPr vert="horz"/>
          <a:lstStyle>
            <a:lvl1pPr marL="0" indent="0">
              <a:buNone/>
              <a:defRPr sz="1400" baseline="0">
                <a:solidFill>
                  <a:schemeClr val="accent5">
                    <a:lumMod val="50000"/>
                  </a:schemeClr>
                </a:solidFill>
                <a:latin typeface="Trebuchet MS"/>
                <a:cs typeface="Trebuchet MS"/>
              </a:defRPr>
            </a:lvl1pPr>
            <a:lvl2pPr marL="457200" indent="0">
              <a:buNone/>
              <a:defRPr sz="1000">
                <a:latin typeface="Trebuchet MS"/>
                <a:cs typeface="Trebuchet MS"/>
              </a:defRPr>
            </a:lvl2pPr>
            <a:lvl3pPr marL="914400" indent="0">
              <a:buNone/>
              <a:defRPr sz="1000">
                <a:latin typeface="Trebuchet MS"/>
                <a:cs typeface="Trebuchet MS"/>
              </a:defRPr>
            </a:lvl3pPr>
            <a:lvl4pPr marL="1371600" indent="0">
              <a:buNone/>
              <a:defRPr sz="1000">
                <a:latin typeface="Trebuchet MS"/>
                <a:cs typeface="Trebuchet MS"/>
              </a:defRPr>
            </a:lvl4pPr>
            <a:lvl5pPr marL="1828800" indent="0">
              <a:buNone/>
              <a:defRPr sz="1000">
                <a:latin typeface="Trebuchet MS"/>
                <a:cs typeface="Trebuchet MS"/>
              </a:defRPr>
            </a:lvl5pPr>
          </a:lstStyle>
          <a:p>
            <a:pPr lvl="0"/>
            <a:r>
              <a:rPr lang="en-US"/>
              <a:t>About 1-2 paragraphs can go here. </a:t>
            </a:r>
          </a:p>
          <a:p>
            <a:pPr lvl="0"/>
            <a:endParaRPr lang="en-US"/>
          </a:p>
          <a:p>
            <a:pPr lvl="0"/>
            <a:r>
              <a:rPr lang="en-US"/>
              <a:t>The quick brown fox jumps over the lazy dog. The quick brown fox jumps over the lazy dog. The quick brown fox jumps over the lazy dog. The quick brown fox jumps over the lazy dog. The quick brown fox jumps over the lazy dog. </a:t>
            </a:r>
          </a:p>
          <a:p>
            <a:pPr lvl="0"/>
            <a:endParaRPr lang="en-US"/>
          </a:p>
          <a:p>
            <a:pPr lvl="0"/>
            <a:endParaRPr lang="en-US"/>
          </a:p>
        </p:txBody>
      </p:sp>
      <p:sp>
        <p:nvSpPr>
          <p:cNvPr id="14" name="Text Placeholder 6"/>
          <p:cNvSpPr>
            <a:spLocks noGrp="1"/>
          </p:cNvSpPr>
          <p:nvPr>
            <p:ph type="body" sz="quarter" idx="11" hasCustomPrompt="1"/>
          </p:nvPr>
        </p:nvSpPr>
        <p:spPr>
          <a:xfrm>
            <a:off x="801688" y="851573"/>
            <a:ext cx="2596233" cy="400110"/>
          </a:xfrm>
          <a:prstGeom prst="rect">
            <a:avLst/>
          </a:prstGeom>
        </p:spPr>
        <p:txBody>
          <a:bodyPr vert="horz" wrap="square" anchor="b" anchorCtr="0">
            <a:spAutoFit/>
          </a:bodyPr>
          <a:lstStyle>
            <a:lvl1pPr marL="0" indent="0">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Title Goes Here</a:t>
            </a:r>
          </a:p>
        </p:txBody>
      </p:sp>
    </p:spTree>
    <p:extLst>
      <p:ext uri="{BB962C8B-B14F-4D97-AF65-F5344CB8AC3E}">
        <p14:creationId xmlns:p14="http://schemas.microsoft.com/office/powerpoint/2010/main" val="25034472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 Circle Images C">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pic>
        <p:nvPicPr>
          <p:cNvPr id="2" name="Picture 1" descr="CHFitzinthorzatriumfromentrytofinancialserv20HR_zpsc70411b6.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476290" y="827516"/>
            <a:ext cx="3427601" cy="3430072"/>
          </a:xfrm>
          <a:prstGeom prst="ellipse">
            <a:avLst/>
          </a:prstGeom>
        </p:spPr>
      </p:pic>
      <p:pic>
        <p:nvPicPr>
          <p:cNvPr id="8" name="Picture 7" descr="20160404_community_029.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836736" y="827516"/>
            <a:ext cx="3388895" cy="3476789"/>
          </a:xfrm>
          <a:prstGeom prst="ellipse">
            <a:avLst/>
          </a:prstGeom>
        </p:spPr>
      </p:pic>
      <p:sp>
        <p:nvSpPr>
          <p:cNvPr id="10" name="Text Placeholder 8"/>
          <p:cNvSpPr>
            <a:spLocks noGrp="1"/>
          </p:cNvSpPr>
          <p:nvPr>
            <p:ph type="body" sz="quarter" idx="12" hasCustomPrompt="1"/>
          </p:nvPr>
        </p:nvSpPr>
        <p:spPr>
          <a:xfrm>
            <a:off x="801688" y="1251683"/>
            <a:ext cx="2596233" cy="3193101"/>
          </a:xfrm>
          <a:prstGeom prst="rect">
            <a:avLst/>
          </a:prstGeom>
        </p:spPr>
        <p:txBody>
          <a:bodyPr vert="horz"/>
          <a:lstStyle>
            <a:lvl1pPr marL="0" indent="0">
              <a:buNone/>
              <a:defRPr sz="1400" baseline="0">
                <a:solidFill>
                  <a:schemeClr val="accent5">
                    <a:lumMod val="50000"/>
                  </a:schemeClr>
                </a:solidFill>
                <a:latin typeface="Trebuchet MS"/>
                <a:cs typeface="Trebuchet MS"/>
              </a:defRPr>
            </a:lvl1pPr>
            <a:lvl2pPr marL="457200" indent="0">
              <a:buNone/>
              <a:defRPr sz="1000">
                <a:latin typeface="Trebuchet MS"/>
                <a:cs typeface="Trebuchet MS"/>
              </a:defRPr>
            </a:lvl2pPr>
            <a:lvl3pPr marL="914400" indent="0">
              <a:buNone/>
              <a:defRPr sz="1000">
                <a:latin typeface="Trebuchet MS"/>
                <a:cs typeface="Trebuchet MS"/>
              </a:defRPr>
            </a:lvl3pPr>
            <a:lvl4pPr marL="1371600" indent="0">
              <a:buNone/>
              <a:defRPr sz="1000">
                <a:latin typeface="Trebuchet MS"/>
                <a:cs typeface="Trebuchet MS"/>
              </a:defRPr>
            </a:lvl4pPr>
            <a:lvl5pPr marL="1828800" indent="0">
              <a:buNone/>
              <a:defRPr sz="1000">
                <a:latin typeface="Trebuchet MS"/>
                <a:cs typeface="Trebuchet MS"/>
              </a:defRPr>
            </a:lvl5pPr>
          </a:lstStyle>
          <a:p>
            <a:pPr lvl="0"/>
            <a:r>
              <a:rPr lang="en-US"/>
              <a:t>About 1-2 paragraphs can go here. </a:t>
            </a:r>
          </a:p>
          <a:p>
            <a:pPr lvl="0"/>
            <a:endParaRPr lang="en-US"/>
          </a:p>
          <a:p>
            <a:pPr lvl="0"/>
            <a:r>
              <a:rPr lang="en-US"/>
              <a:t>The quick brown fox jumps over the lazy dog. The quick brown fox jumps over the lazy dog. The quick brown fox jumps over the lazy dog. The quick brown fox jumps over the lazy dog. The quick brown fox jumps over the lazy dog. </a:t>
            </a:r>
          </a:p>
          <a:p>
            <a:pPr lvl="0"/>
            <a:endParaRPr lang="en-US"/>
          </a:p>
          <a:p>
            <a:pPr lvl="0"/>
            <a:endParaRPr lang="en-US"/>
          </a:p>
        </p:txBody>
      </p:sp>
      <p:sp>
        <p:nvSpPr>
          <p:cNvPr id="14" name="Text Placeholder 6"/>
          <p:cNvSpPr>
            <a:spLocks noGrp="1"/>
          </p:cNvSpPr>
          <p:nvPr>
            <p:ph type="body" sz="quarter" idx="11" hasCustomPrompt="1"/>
          </p:nvPr>
        </p:nvSpPr>
        <p:spPr>
          <a:xfrm>
            <a:off x="801688" y="851573"/>
            <a:ext cx="2596233" cy="400110"/>
          </a:xfrm>
          <a:prstGeom prst="rect">
            <a:avLst/>
          </a:prstGeom>
        </p:spPr>
        <p:txBody>
          <a:bodyPr vert="horz" wrap="square" anchor="b" anchorCtr="0">
            <a:spAutoFit/>
          </a:bodyPr>
          <a:lstStyle>
            <a:lvl1pPr marL="0" indent="0">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Title Goes Here</a:t>
            </a:r>
          </a:p>
        </p:txBody>
      </p:sp>
    </p:spTree>
    <p:extLst>
      <p:ext uri="{BB962C8B-B14F-4D97-AF65-F5344CB8AC3E}">
        <p14:creationId xmlns:p14="http://schemas.microsoft.com/office/powerpoint/2010/main" val="22111716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 Circle Example Slid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07934" y="1149657"/>
            <a:ext cx="2230982" cy="2228896"/>
          </a:xfrm>
          <a:prstGeom prst="ellipse">
            <a:avLst/>
          </a:prstGeom>
        </p:spPr>
      </p:pic>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59638" y="1149657"/>
            <a:ext cx="2230220" cy="2231497"/>
          </a:xfrm>
          <a:prstGeom prst="ellipse">
            <a:avLst/>
          </a:prstGeom>
        </p:spPr>
      </p:pic>
      <p:sp>
        <p:nvSpPr>
          <p:cNvPr id="14" name="Text Placeholder 8"/>
          <p:cNvSpPr>
            <a:spLocks noGrp="1"/>
          </p:cNvSpPr>
          <p:nvPr>
            <p:ph type="body" sz="quarter" idx="12" hasCustomPrompt="1"/>
          </p:nvPr>
        </p:nvSpPr>
        <p:spPr>
          <a:xfrm>
            <a:off x="6247647" y="1635971"/>
            <a:ext cx="2596233" cy="2588781"/>
          </a:xfrm>
          <a:prstGeom prst="rect">
            <a:avLst/>
          </a:prstGeom>
        </p:spPr>
        <p:txBody>
          <a:bodyPr vert="horz">
            <a:noAutofit/>
          </a:bodyPr>
          <a:lstStyle>
            <a:lvl1pPr marL="0" indent="0">
              <a:buNone/>
              <a:defRPr sz="1400" baseline="0">
                <a:solidFill>
                  <a:schemeClr val="accent5">
                    <a:lumMod val="50000"/>
                  </a:schemeClr>
                </a:solidFill>
                <a:latin typeface="Trebuchet MS"/>
                <a:cs typeface="Trebuchet MS"/>
              </a:defRPr>
            </a:lvl1pPr>
            <a:lvl2pPr marL="457200" indent="0">
              <a:buNone/>
              <a:defRPr sz="1000">
                <a:latin typeface="Trebuchet MS"/>
                <a:cs typeface="Trebuchet MS"/>
              </a:defRPr>
            </a:lvl2pPr>
            <a:lvl3pPr marL="914400" indent="0">
              <a:buNone/>
              <a:defRPr sz="1000">
                <a:latin typeface="Trebuchet MS"/>
                <a:cs typeface="Trebuchet MS"/>
              </a:defRPr>
            </a:lvl3pPr>
            <a:lvl4pPr marL="1371600" indent="0">
              <a:buNone/>
              <a:defRPr sz="1000">
                <a:latin typeface="Trebuchet MS"/>
                <a:cs typeface="Trebuchet MS"/>
              </a:defRPr>
            </a:lvl4pPr>
            <a:lvl5pPr marL="1828800" indent="0">
              <a:buNone/>
              <a:defRPr sz="1000">
                <a:latin typeface="Trebuchet MS"/>
                <a:cs typeface="Trebuchet MS"/>
              </a:defRPr>
            </a:lvl5pPr>
          </a:lstStyle>
          <a:p>
            <a:pPr lvl="0"/>
            <a:r>
              <a:rPr lang="en-US"/>
              <a:t>Description about the two images can go here. </a:t>
            </a:r>
          </a:p>
          <a:p>
            <a:pPr lvl="0"/>
            <a:endParaRPr lang="en-US"/>
          </a:p>
          <a:p>
            <a:pPr lvl="0"/>
            <a:r>
              <a:rPr lang="en-US"/>
              <a:t>The quick brown fox jumps over the lazy dog. The quick brown fox jumps over the lazy dog. The quick brown fox jumps over the lazy dog. The quick brown fox jumps over the lazy dog. The quick brown fox jumps over the lazy dog.</a:t>
            </a:r>
          </a:p>
        </p:txBody>
      </p:sp>
      <p:sp>
        <p:nvSpPr>
          <p:cNvPr id="11" name="Text Placeholder 6"/>
          <p:cNvSpPr>
            <a:spLocks noGrp="1"/>
          </p:cNvSpPr>
          <p:nvPr>
            <p:ph type="body" sz="quarter" idx="13" hasCustomPrompt="1"/>
          </p:nvPr>
        </p:nvSpPr>
        <p:spPr>
          <a:xfrm>
            <a:off x="1184592" y="3556331"/>
            <a:ext cx="1546433" cy="398876"/>
          </a:xfrm>
          <a:prstGeom prst="rect">
            <a:avLst/>
          </a:prstGeom>
        </p:spPr>
        <p:txBody>
          <a:bodyPr vert="horz"/>
          <a:lstStyle>
            <a:lvl1pPr marL="0" indent="0" algn="ctr">
              <a:buNone/>
              <a:defRPr sz="12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Description A</a:t>
            </a:r>
          </a:p>
          <a:p>
            <a:pPr lvl="0"/>
            <a:endParaRPr lang="en-US"/>
          </a:p>
        </p:txBody>
      </p:sp>
      <p:sp>
        <p:nvSpPr>
          <p:cNvPr id="12" name="Text Placeholder 6"/>
          <p:cNvSpPr>
            <a:spLocks noGrp="1"/>
          </p:cNvSpPr>
          <p:nvPr>
            <p:ph type="body" sz="quarter" idx="14" hasCustomPrompt="1"/>
          </p:nvPr>
        </p:nvSpPr>
        <p:spPr>
          <a:xfrm>
            <a:off x="3791378" y="3556331"/>
            <a:ext cx="1546433" cy="398876"/>
          </a:xfrm>
          <a:prstGeom prst="rect">
            <a:avLst/>
          </a:prstGeom>
        </p:spPr>
        <p:txBody>
          <a:bodyPr vert="horz"/>
          <a:lstStyle>
            <a:lvl1pPr marL="0" indent="0" algn="ctr">
              <a:buNone/>
              <a:defRPr sz="12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Description B</a:t>
            </a:r>
          </a:p>
          <a:p>
            <a:pPr lvl="0"/>
            <a:endParaRPr lang="en-US"/>
          </a:p>
        </p:txBody>
      </p:sp>
      <p:sp>
        <p:nvSpPr>
          <p:cNvPr id="2" name="Rectangle 1"/>
          <p:cNvSpPr/>
          <p:nvPr userDrawn="1"/>
        </p:nvSpPr>
        <p:spPr>
          <a:xfrm>
            <a:off x="1459" y="149897"/>
            <a:ext cx="9400418" cy="707886"/>
          </a:xfrm>
          <a:prstGeom prst="rect">
            <a:avLst/>
          </a:prstGeom>
          <a:noFill/>
        </p:spPr>
        <p:txBody>
          <a:bodyPr wrap="square" lIns="91440" tIns="45720" rIns="91440" bIns="45720">
            <a:spAutoFit/>
          </a:bodyPr>
          <a:lstStyle/>
          <a:p>
            <a:pPr algn="ctr"/>
            <a:r>
              <a:rPr lang="en-US" sz="2000" b="1" i="1">
                <a:solidFill>
                  <a:schemeClr val="accent2">
                    <a:lumMod val="75000"/>
                  </a:schemeClr>
                </a:solidFill>
                <a:latin typeface="Lucida Grande"/>
                <a:ea typeface="Lucida Grande"/>
                <a:cs typeface="Lucida Grande"/>
              </a:rPr>
              <a:t>*This</a:t>
            </a:r>
            <a:r>
              <a:rPr lang="en-US" sz="2000" b="1" i="1" baseline="0">
                <a:solidFill>
                  <a:schemeClr val="accent2">
                    <a:lumMod val="75000"/>
                  </a:schemeClr>
                </a:solidFill>
                <a:latin typeface="Lucida Grande"/>
                <a:ea typeface="Lucida Grande"/>
                <a:cs typeface="Lucida Grande"/>
              </a:rPr>
              <a:t> is an example slide. </a:t>
            </a:r>
          </a:p>
          <a:p>
            <a:pPr algn="ctr"/>
            <a:r>
              <a:rPr lang="en-US" sz="2000" b="1" i="1" baseline="0">
                <a:solidFill>
                  <a:schemeClr val="accent2">
                    <a:lumMod val="75000"/>
                  </a:schemeClr>
                </a:solidFill>
                <a:latin typeface="Lucida Grande"/>
                <a:ea typeface="Lucida Grande"/>
                <a:cs typeface="Lucida Grande"/>
              </a:rPr>
              <a:t>Select “</a:t>
            </a:r>
            <a:r>
              <a:rPr lang="en-US" sz="2000" b="1" i="1">
                <a:solidFill>
                  <a:schemeClr val="accent2">
                    <a:lumMod val="75000"/>
                  </a:schemeClr>
                </a:solidFill>
                <a:latin typeface="Lucida Grande"/>
                <a:ea typeface="Lucida Grande"/>
                <a:cs typeface="Lucida Grande"/>
              </a:rPr>
              <a:t>2 Circle Images Description” Layout</a:t>
            </a:r>
            <a:r>
              <a:rPr lang="en-US" sz="2000" b="1" i="1" baseline="0">
                <a:solidFill>
                  <a:schemeClr val="accent2">
                    <a:lumMod val="75000"/>
                  </a:schemeClr>
                </a:solidFill>
                <a:latin typeface="Lucida Grande"/>
                <a:ea typeface="Lucida Grande"/>
                <a:cs typeface="Lucida Grande"/>
              </a:rPr>
              <a:t> to edit.*</a:t>
            </a:r>
            <a:endParaRPr lang="en-US" sz="2000" b="1" i="1" cap="none" spc="0">
              <a:ln w="12700">
                <a:solidFill>
                  <a:schemeClr val="tx2">
                    <a:satMod val="155000"/>
                  </a:schemeClr>
                </a:solidFill>
                <a:prstDash val="solid"/>
              </a:ln>
              <a:solidFill>
                <a:schemeClr val="accent2">
                  <a:lumMod val="75000"/>
                </a:schemeClr>
              </a:solidFill>
              <a:effectLst>
                <a:outerShdw blurRad="41275" dist="20320" dir="1800000" algn="tl" rotWithShape="0">
                  <a:srgbClr val="000000">
                    <a:alpha val="40000"/>
                  </a:srgbClr>
                </a:outerShdw>
              </a:effectLst>
            </a:endParaRPr>
          </a:p>
        </p:txBody>
      </p:sp>
      <p:sp>
        <p:nvSpPr>
          <p:cNvPr id="15" name="Text Placeholder 6"/>
          <p:cNvSpPr>
            <a:spLocks noGrp="1"/>
          </p:cNvSpPr>
          <p:nvPr>
            <p:ph type="body" sz="quarter" idx="11" hasCustomPrompt="1"/>
          </p:nvPr>
        </p:nvSpPr>
        <p:spPr>
          <a:xfrm>
            <a:off x="6247647" y="1235861"/>
            <a:ext cx="2596233" cy="400110"/>
          </a:xfrm>
          <a:prstGeom prst="rect">
            <a:avLst/>
          </a:prstGeom>
        </p:spPr>
        <p:txBody>
          <a:bodyPr vert="horz" wrap="square" anchor="b" anchorCtr="0">
            <a:spAutoFit/>
          </a:bodyPr>
          <a:lstStyle>
            <a:lvl1pPr marL="0" indent="0">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Title Goes Here</a:t>
            </a:r>
          </a:p>
        </p:txBody>
      </p:sp>
    </p:spTree>
    <p:extLst>
      <p:ext uri="{BB962C8B-B14F-4D97-AF65-F5344CB8AC3E}">
        <p14:creationId xmlns:p14="http://schemas.microsoft.com/office/powerpoint/2010/main" val="7797438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Circle Images Description">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11" name="Text Placeholder 6"/>
          <p:cNvSpPr>
            <a:spLocks noGrp="1"/>
          </p:cNvSpPr>
          <p:nvPr>
            <p:ph type="body" sz="quarter" idx="13" hasCustomPrompt="1"/>
          </p:nvPr>
        </p:nvSpPr>
        <p:spPr>
          <a:xfrm>
            <a:off x="1017492" y="3556331"/>
            <a:ext cx="1546433" cy="398876"/>
          </a:xfrm>
          <a:prstGeom prst="rect">
            <a:avLst/>
          </a:prstGeom>
        </p:spPr>
        <p:txBody>
          <a:bodyPr vert="horz"/>
          <a:lstStyle>
            <a:lvl1pPr marL="0" indent="0" algn="ctr">
              <a:buNone/>
              <a:defRPr sz="14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Description A</a:t>
            </a:r>
          </a:p>
          <a:p>
            <a:pPr lvl="0"/>
            <a:endParaRPr lang="en-US"/>
          </a:p>
        </p:txBody>
      </p:sp>
      <p:sp>
        <p:nvSpPr>
          <p:cNvPr id="12" name="Text Placeholder 6"/>
          <p:cNvSpPr>
            <a:spLocks noGrp="1"/>
          </p:cNvSpPr>
          <p:nvPr>
            <p:ph type="body" sz="quarter" idx="14" hasCustomPrompt="1"/>
          </p:nvPr>
        </p:nvSpPr>
        <p:spPr>
          <a:xfrm>
            <a:off x="3624278" y="3556331"/>
            <a:ext cx="1546433" cy="398876"/>
          </a:xfrm>
          <a:prstGeom prst="rect">
            <a:avLst/>
          </a:prstGeom>
        </p:spPr>
        <p:txBody>
          <a:bodyPr vert="horz"/>
          <a:lstStyle>
            <a:lvl1pPr marL="0" indent="0" algn="ctr">
              <a:buNone/>
              <a:defRPr sz="14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Description B</a:t>
            </a:r>
          </a:p>
          <a:p>
            <a:pPr lvl="0"/>
            <a:endParaRPr lang="en-US"/>
          </a:p>
        </p:txBody>
      </p:sp>
      <p:sp>
        <p:nvSpPr>
          <p:cNvPr id="10" name="Picture Placeholder 4"/>
          <p:cNvSpPr>
            <a:spLocks noGrp="1"/>
          </p:cNvSpPr>
          <p:nvPr>
            <p:ph type="pic" sz="quarter" idx="15" hasCustomPrompt="1"/>
          </p:nvPr>
        </p:nvSpPr>
        <p:spPr>
          <a:xfrm>
            <a:off x="697140" y="1149657"/>
            <a:ext cx="2231497" cy="2231497"/>
          </a:xfrm>
          <a:prstGeom prst="ellipse">
            <a:avLst/>
          </a:prstGeom>
        </p:spPr>
        <p:txBody>
          <a:bodyPr vert="horz"/>
          <a:lstStyle>
            <a:lvl1pPr marL="0" indent="0">
              <a:buNone/>
              <a:defRPr sz="1100"/>
            </a:lvl1pPr>
          </a:lstStyle>
          <a:p>
            <a:r>
              <a:rPr lang="en-US"/>
              <a:t>Click on icon </a:t>
            </a:r>
          </a:p>
          <a:p>
            <a:r>
              <a:rPr lang="en-US"/>
              <a:t>to insert image</a:t>
            </a:r>
          </a:p>
        </p:txBody>
      </p:sp>
      <p:sp>
        <p:nvSpPr>
          <p:cNvPr id="16" name="Picture Placeholder 4"/>
          <p:cNvSpPr>
            <a:spLocks noGrp="1"/>
          </p:cNvSpPr>
          <p:nvPr>
            <p:ph type="pic" sz="quarter" idx="16" hasCustomPrompt="1"/>
          </p:nvPr>
        </p:nvSpPr>
        <p:spPr>
          <a:xfrm>
            <a:off x="3303147" y="1149657"/>
            <a:ext cx="2231497" cy="2231497"/>
          </a:xfrm>
          <a:prstGeom prst="ellipse">
            <a:avLst/>
          </a:prstGeom>
        </p:spPr>
        <p:txBody>
          <a:bodyPr vert="horz"/>
          <a:lstStyle>
            <a:lvl1pPr marL="0" indent="0">
              <a:buNone/>
              <a:defRPr sz="1100"/>
            </a:lvl1pPr>
          </a:lstStyle>
          <a:p>
            <a:r>
              <a:rPr lang="en-US"/>
              <a:t>Click on icon </a:t>
            </a:r>
          </a:p>
          <a:p>
            <a:r>
              <a:rPr lang="en-US"/>
              <a:t>to insert image</a:t>
            </a:r>
          </a:p>
        </p:txBody>
      </p:sp>
      <p:sp>
        <p:nvSpPr>
          <p:cNvPr id="13" name="Text Placeholder 8"/>
          <p:cNvSpPr>
            <a:spLocks noGrp="1"/>
          </p:cNvSpPr>
          <p:nvPr>
            <p:ph type="body" sz="quarter" idx="12" hasCustomPrompt="1"/>
          </p:nvPr>
        </p:nvSpPr>
        <p:spPr>
          <a:xfrm>
            <a:off x="6247647" y="1635971"/>
            <a:ext cx="2596233" cy="2588781"/>
          </a:xfrm>
          <a:prstGeom prst="rect">
            <a:avLst/>
          </a:prstGeom>
        </p:spPr>
        <p:txBody>
          <a:bodyPr vert="horz">
            <a:noAutofit/>
          </a:bodyPr>
          <a:lstStyle>
            <a:lvl1pPr marL="0" indent="0">
              <a:buNone/>
              <a:defRPr sz="1400" baseline="0">
                <a:solidFill>
                  <a:schemeClr val="accent5">
                    <a:lumMod val="50000"/>
                  </a:schemeClr>
                </a:solidFill>
                <a:latin typeface="Trebuchet MS"/>
                <a:cs typeface="Trebuchet MS"/>
              </a:defRPr>
            </a:lvl1pPr>
            <a:lvl2pPr marL="457200" indent="0">
              <a:buNone/>
              <a:defRPr sz="1000">
                <a:latin typeface="Trebuchet MS"/>
                <a:cs typeface="Trebuchet MS"/>
              </a:defRPr>
            </a:lvl2pPr>
            <a:lvl3pPr marL="914400" indent="0">
              <a:buNone/>
              <a:defRPr sz="1000">
                <a:latin typeface="Trebuchet MS"/>
                <a:cs typeface="Trebuchet MS"/>
              </a:defRPr>
            </a:lvl3pPr>
            <a:lvl4pPr marL="1371600" indent="0">
              <a:buNone/>
              <a:defRPr sz="1000">
                <a:latin typeface="Trebuchet MS"/>
                <a:cs typeface="Trebuchet MS"/>
              </a:defRPr>
            </a:lvl4pPr>
            <a:lvl5pPr marL="1828800" indent="0">
              <a:buNone/>
              <a:defRPr sz="1000">
                <a:latin typeface="Trebuchet MS"/>
                <a:cs typeface="Trebuchet MS"/>
              </a:defRPr>
            </a:lvl5pPr>
          </a:lstStyle>
          <a:p>
            <a:pPr lvl="0"/>
            <a:r>
              <a:rPr lang="en-US"/>
              <a:t>Description about the two images can go here. </a:t>
            </a:r>
          </a:p>
          <a:p>
            <a:pPr lvl="0"/>
            <a:endParaRPr lang="en-US"/>
          </a:p>
          <a:p>
            <a:pPr lvl="0"/>
            <a:r>
              <a:rPr lang="en-US"/>
              <a:t>The quick brown fox jumps over the lazy dog. The quick brown fox jumps over the lazy dog. The quick brown fox jumps over the lazy dog. The quick brown fox jumps over the lazy dog. The quick brown fox jumps over the lazy dog.</a:t>
            </a:r>
          </a:p>
        </p:txBody>
      </p:sp>
      <p:sp>
        <p:nvSpPr>
          <p:cNvPr id="17" name="Text Placeholder 6"/>
          <p:cNvSpPr>
            <a:spLocks noGrp="1"/>
          </p:cNvSpPr>
          <p:nvPr>
            <p:ph type="body" sz="quarter" idx="11" hasCustomPrompt="1"/>
          </p:nvPr>
        </p:nvSpPr>
        <p:spPr>
          <a:xfrm>
            <a:off x="6247647" y="1235861"/>
            <a:ext cx="2596233" cy="400110"/>
          </a:xfrm>
          <a:prstGeom prst="rect">
            <a:avLst/>
          </a:prstGeom>
        </p:spPr>
        <p:txBody>
          <a:bodyPr vert="horz" wrap="square" anchor="b" anchorCtr="0">
            <a:spAutoFit/>
          </a:bodyPr>
          <a:lstStyle>
            <a:lvl1pPr marL="0" indent="0">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Title Goes Here</a:t>
            </a:r>
          </a:p>
        </p:txBody>
      </p:sp>
    </p:spTree>
    <p:extLst>
      <p:ext uri="{BB962C8B-B14F-4D97-AF65-F5344CB8AC3E}">
        <p14:creationId xmlns:p14="http://schemas.microsoft.com/office/powerpoint/2010/main" val="42212468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ayout with Statistics ">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21" name="Text Placeholder 8"/>
          <p:cNvSpPr>
            <a:spLocks noGrp="1"/>
          </p:cNvSpPr>
          <p:nvPr>
            <p:ph type="body" sz="quarter" idx="12" hasCustomPrompt="1"/>
          </p:nvPr>
        </p:nvSpPr>
        <p:spPr>
          <a:xfrm>
            <a:off x="1073150" y="1604567"/>
            <a:ext cx="6638290" cy="975409"/>
          </a:xfrm>
          <a:prstGeom prst="rect">
            <a:avLst/>
          </a:prstGeom>
        </p:spPr>
        <p:txBody>
          <a:bodyPr vert="horz">
            <a:noAutofit/>
          </a:bodyPr>
          <a:lstStyle>
            <a:lvl1pPr marL="0" indent="0" algn="ctr">
              <a:buNone/>
              <a:defRPr sz="1400" baseline="0">
                <a:solidFill>
                  <a:schemeClr val="accent5">
                    <a:lumMod val="50000"/>
                  </a:schemeClr>
                </a:solidFill>
                <a:latin typeface="Trebuchet MS"/>
                <a:cs typeface="Trebuchet MS"/>
              </a:defRPr>
            </a:lvl1pPr>
            <a:lvl2pPr marL="457200" indent="0">
              <a:buNone/>
              <a:defRPr sz="1000">
                <a:latin typeface="Trebuchet MS"/>
                <a:cs typeface="Trebuchet MS"/>
              </a:defRPr>
            </a:lvl2pPr>
            <a:lvl3pPr marL="914400" indent="0">
              <a:buNone/>
              <a:defRPr sz="1000">
                <a:latin typeface="Trebuchet MS"/>
                <a:cs typeface="Trebuchet MS"/>
              </a:defRPr>
            </a:lvl3pPr>
            <a:lvl4pPr marL="1371600" indent="0">
              <a:buNone/>
              <a:defRPr sz="1000">
                <a:latin typeface="Trebuchet MS"/>
                <a:cs typeface="Trebuchet MS"/>
              </a:defRPr>
            </a:lvl4pPr>
            <a:lvl5pPr marL="1828800" indent="0">
              <a:buNone/>
              <a:defRPr sz="1000">
                <a:latin typeface="Trebuchet MS"/>
                <a:cs typeface="Trebuchet MS"/>
              </a:defRPr>
            </a:lvl5pPr>
          </a:lstStyle>
          <a:p>
            <a:pPr lvl="0"/>
            <a:r>
              <a:rPr lang="en-US"/>
              <a:t>About 3 lines of text should go here</a:t>
            </a:r>
          </a:p>
          <a:p>
            <a:pPr lvl="0"/>
            <a:r>
              <a:rPr lang="en-US"/>
              <a:t>Lorem ipsum dolor sit amet, consectetuer adipiscing elit. Maecenas porttitor congue massa. Fusce posuere, magna sed pulvinar ultricies, purus lectus malesuada libero, sit amet commodo magna </a:t>
            </a:r>
            <a:r>
              <a:rPr lang="en-US" err="1"/>
              <a:t>eros</a:t>
            </a:r>
            <a:r>
              <a:rPr lang="en-US"/>
              <a:t>.</a:t>
            </a:r>
          </a:p>
        </p:txBody>
      </p:sp>
      <p:sp>
        <p:nvSpPr>
          <p:cNvPr id="12" name="Text Placeholder 6"/>
          <p:cNvSpPr>
            <a:spLocks noGrp="1"/>
          </p:cNvSpPr>
          <p:nvPr>
            <p:ph type="body" sz="quarter" idx="11" hasCustomPrompt="1"/>
          </p:nvPr>
        </p:nvSpPr>
        <p:spPr>
          <a:xfrm>
            <a:off x="1073150" y="1204458"/>
            <a:ext cx="6638290" cy="400110"/>
          </a:xfrm>
          <a:prstGeom prst="rect">
            <a:avLst/>
          </a:prstGeom>
        </p:spPr>
        <p:txBody>
          <a:bodyPr vert="horz" wrap="square" anchor="b" anchorCtr="0">
            <a:spAutoFit/>
          </a:bodyPr>
          <a:lstStyle>
            <a:lvl1pPr marL="0" indent="0" algn="ctr">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Title Goes Here</a:t>
            </a:r>
          </a:p>
        </p:txBody>
      </p:sp>
      <p:sp>
        <p:nvSpPr>
          <p:cNvPr id="4" name="Text Placeholder 3"/>
          <p:cNvSpPr>
            <a:spLocks noGrp="1"/>
          </p:cNvSpPr>
          <p:nvPr>
            <p:ph type="body" sz="quarter" idx="13" hasCustomPrompt="1"/>
          </p:nvPr>
        </p:nvSpPr>
        <p:spPr>
          <a:xfrm>
            <a:off x="1249606" y="2731699"/>
            <a:ext cx="1744662" cy="660400"/>
          </a:xfrm>
          <a:prstGeom prst="rect">
            <a:avLst/>
          </a:prstGeom>
        </p:spPr>
        <p:txBody>
          <a:bodyPr>
            <a:normAutofit/>
          </a:bodyPr>
          <a:lstStyle>
            <a:lvl1pPr marL="0" indent="0" algn="ctr">
              <a:buNone/>
              <a:defRPr sz="4800" b="1" i="0">
                <a:solidFill>
                  <a:schemeClr val="accent3"/>
                </a:solidFill>
                <a:latin typeface="Arial" charset="0"/>
                <a:ea typeface="Arial" charset="0"/>
                <a:cs typeface="Arial" charset="0"/>
              </a:defRPr>
            </a:lvl1pPr>
          </a:lstStyle>
          <a:p>
            <a:pPr lvl="0"/>
            <a:r>
              <a:rPr lang="en-US"/>
              <a:t>##</a:t>
            </a:r>
          </a:p>
        </p:txBody>
      </p:sp>
      <p:sp>
        <p:nvSpPr>
          <p:cNvPr id="19" name="Text Placeholder 3"/>
          <p:cNvSpPr>
            <a:spLocks noGrp="1"/>
          </p:cNvSpPr>
          <p:nvPr>
            <p:ph type="body" sz="quarter" idx="14" hasCustomPrompt="1"/>
          </p:nvPr>
        </p:nvSpPr>
        <p:spPr>
          <a:xfrm>
            <a:off x="3634264" y="2731699"/>
            <a:ext cx="1744662" cy="660400"/>
          </a:xfrm>
          <a:prstGeom prst="rect">
            <a:avLst/>
          </a:prstGeom>
        </p:spPr>
        <p:txBody>
          <a:bodyPr>
            <a:normAutofit/>
          </a:bodyPr>
          <a:lstStyle>
            <a:lvl1pPr marL="0" indent="0" algn="ctr">
              <a:buNone/>
              <a:defRPr sz="4800" b="1" i="0">
                <a:solidFill>
                  <a:schemeClr val="accent3"/>
                </a:solidFill>
                <a:latin typeface="Arial" charset="0"/>
                <a:ea typeface="Arial" charset="0"/>
                <a:cs typeface="Arial" charset="0"/>
              </a:defRPr>
            </a:lvl1pPr>
          </a:lstStyle>
          <a:p>
            <a:pPr lvl="0"/>
            <a:r>
              <a:rPr lang="en-US"/>
              <a:t>##</a:t>
            </a:r>
          </a:p>
        </p:txBody>
      </p:sp>
      <p:sp>
        <p:nvSpPr>
          <p:cNvPr id="20" name="Text Placeholder 3"/>
          <p:cNvSpPr>
            <a:spLocks noGrp="1"/>
          </p:cNvSpPr>
          <p:nvPr>
            <p:ph type="body" sz="quarter" idx="15" hasCustomPrompt="1"/>
          </p:nvPr>
        </p:nvSpPr>
        <p:spPr>
          <a:xfrm>
            <a:off x="6018922" y="2731699"/>
            <a:ext cx="1744662" cy="660400"/>
          </a:xfrm>
          <a:prstGeom prst="rect">
            <a:avLst/>
          </a:prstGeom>
        </p:spPr>
        <p:txBody>
          <a:bodyPr>
            <a:normAutofit/>
          </a:bodyPr>
          <a:lstStyle>
            <a:lvl1pPr marL="0" indent="0" algn="ctr">
              <a:buNone/>
              <a:defRPr sz="4800" b="1" i="0">
                <a:solidFill>
                  <a:schemeClr val="accent3"/>
                </a:solidFill>
                <a:latin typeface="Arial" charset="0"/>
                <a:ea typeface="Arial" charset="0"/>
                <a:cs typeface="Arial" charset="0"/>
              </a:defRPr>
            </a:lvl1pPr>
          </a:lstStyle>
          <a:p>
            <a:pPr lvl="0"/>
            <a:r>
              <a:rPr lang="en-US"/>
              <a:t>##</a:t>
            </a:r>
          </a:p>
        </p:txBody>
      </p:sp>
      <p:sp>
        <p:nvSpPr>
          <p:cNvPr id="22" name="Text Placeholder 12"/>
          <p:cNvSpPr>
            <a:spLocks noGrp="1"/>
          </p:cNvSpPr>
          <p:nvPr>
            <p:ph type="body" sz="quarter" idx="40" hasCustomPrompt="1"/>
          </p:nvPr>
        </p:nvSpPr>
        <p:spPr>
          <a:xfrm>
            <a:off x="1249606" y="3392099"/>
            <a:ext cx="1744662" cy="738664"/>
          </a:xfrm>
          <a:prstGeom prst="rect">
            <a:avLst/>
          </a:prstGeom>
        </p:spPr>
        <p:txBody>
          <a:bodyPr vert="horz" wrap="square">
            <a:spAutoFit/>
          </a:bodyPr>
          <a:lstStyle>
            <a:lvl1pPr marL="0" indent="0" algn="ctr">
              <a:buNone/>
              <a:defRPr sz="1400" baseline="0">
                <a:solidFill>
                  <a:schemeClr val="accent5">
                    <a:lumMod val="50000"/>
                  </a:schemeClr>
                </a:solidFill>
                <a:latin typeface="Trebuchet MS"/>
                <a:cs typeface="Trebuchet MS"/>
              </a:defRPr>
            </a:lvl1pPr>
            <a:lvl2pPr>
              <a:defRPr sz="1200"/>
            </a:lvl2pPr>
            <a:lvl3pPr>
              <a:defRPr sz="1200"/>
            </a:lvl3pPr>
            <a:lvl4pPr>
              <a:defRPr sz="1200"/>
            </a:lvl4pPr>
            <a:lvl5pPr>
              <a:defRPr sz="1200"/>
            </a:lvl5pPr>
          </a:lstStyle>
          <a:p>
            <a:pPr lvl="0"/>
            <a:r>
              <a:rPr lang="en-US"/>
              <a:t>Stat can go in here with the number above in ##</a:t>
            </a:r>
          </a:p>
        </p:txBody>
      </p:sp>
      <p:sp>
        <p:nvSpPr>
          <p:cNvPr id="23" name="Text Placeholder 12"/>
          <p:cNvSpPr>
            <a:spLocks noGrp="1"/>
          </p:cNvSpPr>
          <p:nvPr>
            <p:ph type="body" sz="quarter" idx="41" hasCustomPrompt="1"/>
          </p:nvPr>
        </p:nvSpPr>
        <p:spPr>
          <a:xfrm>
            <a:off x="6018922" y="3392099"/>
            <a:ext cx="1744662" cy="738664"/>
          </a:xfrm>
          <a:prstGeom prst="rect">
            <a:avLst/>
          </a:prstGeom>
        </p:spPr>
        <p:txBody>
          <a:bodyPr vert="horz" wrap="square">
            <a:spAutoFit/>
          </a:bodyPr>
          <a:lstStyle>
            <a:lvl1pPr marL="0" indent="0" algn="ctr">
              <a:buNone/>
              <a:defRPr sz="1400">
                <a:solidFill>
                  <a:schemeClr val="accent5">
                    <a:lumMod val="50000"/>
                  </a:schemeClr>
                </a:solidFill>
                <a:latin typeface="Trebuchet MS"/>
                <a:cs typeface="Trebuchet MS"/>
              </a:defRPr>
            </a:lvl1pPr>
            <a:lvl2pPr>
              <a:defRPr sz="1200"/>
            </a:lvl2pPr>
            <a:lvl3pPr>
              <a:defRPr sz="1200"/>
            </a:lvl3pPr>
            <a:lvl4pPr>
              <a:defRPr sz="1200"/>
            </a:lvl4pPr>
            <a:lvl5pPr>
              <a:defRPr sz="1200"/>
            </a:lvl5pPr>
          </a:lstStyle>
          <a:p>
            <a:pPr lvl="0"/>
            <a:r>
              <a:rPr lang="en-US"/>
              <a:t>Stat can go in here with the number above in ##</a:t>
            </a:r>
          </a:p>
        </p:txBody>
      </p:sp>
      <p:sp>
        <p:nvSpPr>
          <p:cNvPr id="24" name="Text Placeholder 12"/>
          <p:cNvSpPr>
            <a:spLocks noGrp="1"/>
          </p:cNvSpPr>
          <p:nvPr>
            <p:ph type="body" sz="quarter" idx="42" hasCustomPrompt="1"/>
          </p:nvPr>
        </p:nvSpPr>
        <p:spPr>
          <a:xfrm>
            <a:off x="3634264" y="3392099"/>
            <a:ext cx="1744662" cy="738664"/>
          </a:xfrm>
          <a:prstGeom prst="rect">
            <a:avLst/>
          </a:prstGeom>
        </p:spPr>
        <p:txBody>
          <a:bodyPr vert="horz" wrap="square">
            <a:spAutoFit/>
          </a:bodyPr>
          <a:lstStyle>
            <a:lvl1pPr marL="0" indent="0" algn="ctr">
              <a:buNone/>
              <a:defRPr sz="1400">
                <a:solidFill>
                  <a:schemeClr val="accent5">
                    <a:lumMod val="50000"/>
                  </a:schemeClr>
                </a:solidFill>
                <a:latin typeface="Trebuchet MS"/>
                <a:cs typeface="Trebuchet MS"/>
              </a:defRPr>
            </a:lvl1pPr>
            <a:lvl2pPr>
              <a:defRPr sz="1200"/>
            </a:lvl2pPr>
            <a:lvl3pPr>
              <a:defRPr sz="1200"/>
            </a:lvl3pPr>
            <a:lvl4pPr>
              <a:defRPr sz="1200"/>
            </a:lvl4pPr>
            <a:lvl5pPr>
              <a:defRPr sz="1200"/>
            </a:lvl5pPr>
          </a:lstStyle>
          <a:p>
            <a:pPr lvl="0"/>
            <a:r>
              <a:rPr lang="en-US"/>
              <a:t>Stat can go in here with the number above in ##</a:t>
            </a:r>
          </a:p>
        </p:txBody>
      </p:sp>
    </p:spTree>
    <p:extLst>
      <p:ext uri="{BB962C8B-B14F-4D97-AF65-F5344CB8AC3E}">
        <p14:creationId xmlns:p14="http://schemas.microsoft.com/office/powerpoint/2010/main" val="26302624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Image Left Text Right ">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858546" y="4665428"/>
            <a:ext cx="2133600" cy="273050"/>
          </a:xfrm>
        </p:spPr>
        <p:txBody>
          <a:bodyPr/>
          <a:lstStyle/>
          <a:p>
            <a:fld id="{FE9E206F-B6C9-6B46-920E-6690A9897DBF}" type="slidenum">
              <a:rPr lang="en-US" smtClean="0"/>
              <a:t>‹#›</a:t>
            </a:fld>
            <a:endParaRPr lang="en-US"/>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68684" y="4517310"/>
            <a:ext cx="370961" cy="449162"/>
          </a:xfrm>
          <a:prstGeom prst="rect">
            <a:avLst/>
          </a:prstGeom>
        </p:spPr>
      </p:pic>
      <p:sp>
        <p:nvSpPr>
          <p:cNvPr id="8" name="Text Placeholder 6"/>
          <p:cNvSpPr>
            <a:spLocks noGrp="1"/>
          </p:cNvSpPr>
          <p:nvPr>
            <p:ph type="body" sz="quarter" idx="11" hasCustomPrompt="1"/>
          </p:nvPr>
        </p:nvSpPr>
        <p:spPr>
          <a:xfrm>
            <a:off x="5222249" y="1286417"/>
            <a:ext cx="3412949" cy="398876"/>
          </a:xfrm>
          <a:prstGeom prst="rect">
            <a:avLst/>
          </a:prstGeom>
        </p:spPr>
        <p:txBody>
          <a:bodyPr vert="horz" anchor="b" anchorCtr="0">
            <a:spAutoFit/>
          </a:bodyPr>
          <a:lstStyle>
            <a:lvl1pPr marL="0" indent="0">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Image right and text</a:t>
            </a:r>
          </a:p>
        </p:txBody>
      </p:sp>
      <p:sp>
        <p:nvSpPr>
          <p:cNvPr id="14" name="Text Placeholder 8"/>
          <p:cNvSpPr>
            <a:spLocks noGrp="1"/>
          </p:cNvSpPr>
          <p:nvPr>
            <p:ph type="body" sz="quarter" idx="12" hasCustomPrompt="1"/>
          </p:nvPr>
        </p:nvSpPr>
        <p:spPr>
          <a:xfrm>
            <a:off x="5222249" y="1685294"/>
            <a:ext cx="3412949" cy="2426418"/>
          </a:xfrm>
          <a:prstGeom prst="rect">
            <a:avLst/>
          </a:prstGeom>
        </p:spPr>
        <p:txBody>
          <a:bodyPr vert="horz">
            <a:normAutofit/>
          </a:bodyPr>
          <a:lstStyle>
            <a:lvl1pPr marL="0" indent="0">
              <a:buNone/>
              <a:defRPr sz="1400" baseline="0">
                <a:solidFill>
                  <a:schemeClr val="accent5">
                    <a:lumMod val="50000"/>
                  </a:schemeClr>
                </a:solidFill>
                <a:latin typeface="Trebuchet MS"/>
                <a:cs typeface="Trebuchet MS"/>
              </a:defRPr>
            </a:lvl1pPr>
            <a:lvl2pPr marL="457200" indent="0">
              <a:buNone/>
              <a:defRPr sz="1000">
                <a:latin typeface="Trebuchet MS"/>
                <a:cs typeface="Trebuchet MS"/>
              </a:defRPr>
            </a:lvl2pPr>
            <a:lvl3pPr marL="914400" indent="0">
              <a:buNone/>
              <a:defRPr sz="1000">
                <a:latin typeface="Trebuchet MS"/>
                <a:cs typeface="Trebuchet MS"/>
              </a:defRPr>
            </a:lvl3pPr>
            <a:lvl4pPr marL="1371600" indent="0">
              <a:buNone/>
              <a:defRPr sz="1000">
                <a:latin typeface="Trebuchet MS"/>
                <a:cs typeface="Trebuchet MS"/>
              </a:defRPr>
            </a:lvl4pPr>
            <a:lvl5pPr marL="1828800" indent="0">
              <a:buNone/>
              <a:defRPr sz="1000">
                <a:latin typeface="Trebuchet MS"/>
                <a:cs typeface="Trebuchet MS"/>
              </a:defRPr>
            </a:lvl5pPr>
          </a:lstStyle>
          <a:p>
            <a:pPr lvl="0"/>
            <a:r>
              <a:rPr lang="en-US"/>
              <a:t>About a paragraph can go here</a:t>
            </a:r>
          </a:p>
        </p:txBody>
      </p:sp>
      <p:sp>
        <p:nvSpPr>
          <p:cNvPr id="11" name="Picture Placeholder 3"/>
          <p:cNvSpPr>
            <a:spLocks noGrp="1"/>
          </p:cNvSpPr>
          <p:nvPr>
            <p:ph type="pic" sz="quarter" idx="13"/>
          </p:nvPr>
        </p:nvSpPr>
        <p:spPr>
          <a:xfrm>
            <a:off x="0" y="0"/>
            <a:ext cx="4572000" cy="5148263"/>
          </a:xfrm>
          <a:prstGeom prst="rect">
            <a:avLst/>
          </a:prstGeom>
          <a:solidFill>
            <a:schemeClr val="accent1"/>
          </a:solidFill>
        </p:spPr>
        <p:txBody>
          <a:bodyPr vert="horz"/>
          <a:lstStyle>
            <a:lvl1pPr marL="0" indent="0" algn="ctr">
              <a:buNone/>
              <a:defRPr baseline="0">
                <a:solidFill>
                  <a:schemeClr val="accent5"/>
                </a:solidFill>
              </a:defRPr>
            </a:lvl1pPr>
          </a:lstStyle>
          <a:p>
            <a:r>
              <a:rPr lang="en-US"/>
              <a:t>Click icon to add picture</a:t>
            </a: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6336" y="4610846"/>
            <a:ext cx="1572520" cy="377246"/>
          </a:xfrm>
          <a:prstGeom prst="rect">
            <a:avLst/>
          </a:prstGeom>
        </p:spPr>
      </p:pic>
      <p:pic>
        <p:nvPicPr>
          <p:cNvPr id="15" name="Pictur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6672" y="4592261"/>
            <a:ext cx="1818591" cy="431265"/>
          </a:xfrm>
          <a:prstGeom prst="rect">
            <a:avLst/>
          </a:prstGeom>
        </p:spPr>
      </p:pic>
    </p:spTree>
    <p:extLst>
      <p:ext uri="{BB962C8B-B14F-4D97-AF65-F5344CB8AC3E}">
        <p14:creationId xmlns:p14="http://schemas.microsoft.com/office/powerpoint/2010/main" val="34414292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Left Text Right A">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25617" t="93" r="15115" b="-93"/>
          <a:stretch/>
        </p:blipFill>
        <p:spPr>
          <a:xfrm>
            <a:off x="0" y="0"/>
            <a:ext cx="4572000" cy="5148263"/>
          </a:xfrm>
          <a:prstGeom prst="rect">
            <a:avLst/>
          </a:prstGeom>
        </p:spPr>
      </p:pic>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12" name="Text Placeholder 6"/>
          <p:cNvSpPr>
            <a:spLocks noGrp="1"/>
          </p:cNvSpPr>
          <p:nvPr>
            <p:ph type="body" sz="quarter" idx="11" hasCustomPrompt="1"/>
          </p:nvPr>
        </p:nvSpPr>
        <p:spPr>
          <a:xfrm>
            <a:off x="5222249" y="1286417"/>
            <a:ext cx="3412949" cy="398876"/>
          </a:xfrm>
          <a:prstGeom prst="rect">
            <a:avLst/>
          </a:prstGeom>
        </p:spPr>
        <p:txBody>
          <a:bodyPr vert="horz" anchor="b" anchorCtr="0">
            <a:spAutoFit/>
          </a:bodyPr>
          <a:lstStyle>
            <a:lvl1pPr marL="0" indent="0">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Image right and text</a:t>
            </a:r>
          </a:p>
        </p:txBody>
      </p:sp>
      <p:sp>
        <p:nvSpPr>
          <p:cNvPr id="15" name="Text Placeholder 8"/>
          <p:cNvSpPr>
            <a:spLocks noGrp="1"/>
          </p:cNvSpPr>
          <p:nvPr>
            <p:ph type="body" sz="quarter" idx="12" hasCustomPrompt="1"/>
          </p:nvPr>
        </p:nvSpPr>
        <p:spPr>
          <a:xfrm>
            <a:off x="5222249" y="1685294"/>
            <a:ext cx="3412949" cy="2426418"/>
          </a:xfrm>
          <a:prstGeom prst="rect">
            <a:avLst/>
          </a:prstGeom>
        </p:spPr>
        <p:txBody>
          <a:bodyPr vert="horz">
            <a:normAutofit/>
          </a:bodyPr>
          <a:lstStyle>
            <a:lvl1pPr marL="0" indent="0">
              <a:buNone/>
              <a:defRPr sz="1400" baseline="0">
                <a:solidFill>
                  <a:schemeClr val="accent5">
                    <a:lumMod val="50000"/>
                  </a:schemeClr>
                </a:solidFill>
                <a:latin typeface="Trebuchet MS"/>
                <a:cs typeface="Trebuchet MS"/>
              </a:defRPr>
            </a:lvl1pPr>
            <a:lvl2pPr marL="457200" indent="0">
              <a:buNone/>
              <a:defRPr sz="1000">
                <a:latin typeface="Trebuchet MS"/>
                <a:cs typeface="Trebuchet MS"/>
              </a:defRPr>
            </a:lvl2pPr>
            <a:lvl3pPr marL="914400" indent="0">
              <a:buNone/>
              <a:defRPr sz="1000">
                <a:latin typeface="Trebuchet MS"/>
                <a:cs typeface="Trebuchet MS"/>
              </a:defRPr>
            </a:lvl3pPr>
            <a:lvl4pPr marL="1371600" indent="0">
              <a:buNone/>
              <a:defRPr sz="1000">
                <a:latin typeface="Trebuchet MS"/>
                <a:cs typeface="Trebuchet MS"/>
              </a:defRPr>
            </a:lvl4pPr>
            <a:lvl5pPr marL="1828800" indent="0">
              <a:buNone/>
              <a:defRPr sz="1000">
                <a:latin typeface="Trebuchet MS"/>
                <a:cs typeface="Trebuchet MS"/>
              </a:defRPr>
            </a:lvl5pPr>
          </a:lstStyle>
          <a:p>
            <a:pPr lvl="0"/>
            <a:r>
              <a:rPr lang="en-US"/>
              <a:t>About a paragraph can go here</a:t>
            </a: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6336" y="4615944"/>
            <a:ext cx="1572520" cy="377246"/>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6672" y="4597359"/>
            <a:ext cx="1818591" cy="431265"/>
          </a:xfrm>
          <a:prstGeom prst="rect">
            <a:avLst/>
          </a:prstGeom>
        </p:spPr>
      </p:pic>
    </p:spTree>
    <p:extLst>
      <p:ext uri="{BB962C8B-B14F-4D97-AF65-F5344CB8AC3E}">
        <p14:creationId xmlns:p14="http://schemas.microsoft.com/office/powerpoint/2010/main" val="8575912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Left Text Right B">
    <p:spTree>
      <p:nvGrpSpPr>
        <p:cNvPr id="1" name=""/>
        <p:cNvGrpSpPr/>
        <p:nvPr/>
      </p:nvGrpSpPr>
      <p:grpSpPr>
        <a:xfrm>
          <a:off x="0" y="0"/>
          <a:ext cx="0" cy="0"/>
          <a:chOff x="0" y="0"/>
          <a:chExt cx="0" cy="0"/>
        </a:xfrm>
      </p:grpSpPr>
      <p:pic>
        <p:nvPicPr>
          <p:cNvPr id="4" name="Picture 3" descr="20120413_ccbd_072.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7601" y="-108100"/>
            <a:ext cx="4659601" cy="5350527"/>
          </a:xfrm>
          <a:prstGeom prst="rect">
            <a:avLst/>
          </a:prstGeom>
        </p:spPr>
      </p:pic>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9" name="Text Placeholder 6"/>
          <p:cNvSpPr>
            <a:spLocks noGrp="1"/>
          </p:cNvSpPr>
          <p:nvPr>
            <p:ph type="body" sz="quarter" idx="11" hasCustomPrompt="1"/>
          </p:nvPr>
        </p:nvSpPr>
        <p:spPr>
          <a:xfrm>
            <a:off x="5222249" y="1286417"/>
            <a:ext cx="3412949" cy="398876"/>
          </a:xfrm>
          <a:prstGeom prst="rect">
            <a:avLst/>
          </a:prstGeom>
        </p:spPr>
        <p:txBody>
          <a:bodyPr vert="horz" anchor="b" anchorCtr="0">
            <a:spAutoFit/>
          </a:bodyPr>
          <a:lstStyle>
            <a:lvl1pPr marL="0" indent="0">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Image right and text</a:t>
            </a:r>
          </a:p>
        </p:txBody>
      </p:sp>
      <p:sp>
        <p:nvSpPr>
          <p:cNvPr id="11" name="Text Placeholder 8"/>
          <p:cNvSpPr>
            <a:spLocks noGrp="1"/>
          </p:cNvSpPr>
          <p:nvPr>
            <p:ph type="body" sz="quarter" idx="12" hasCustomPrompt="1"/>
          </p:nvPr>
        </p:nvSpPr>
        <p:spPr>
          <a:xfrm>
            <a:off x="5222249" y="1685294"/>
            <a:ext cx="3412949" cy="2426418"/>
          </a:xfrm>
          <a:prstGeom prst="rect">
            <a:avLst/>
          </a:prstGeom>
        </p:spPr>
        <p:txBody>
          <a:bodyPr vert="horz">
            <a:normAutofit/>
          </a:bodyPr>
          <a:lstStyle>
            <a:lvl1pPr marL="0" indent="0">
              <a:buNone/>
              <a:defRPr sz="1400" baseline="0">
                <a:solidFill>
                  <a:schemeClr val="accent5">
                    <a:lumMod val="50000"/>
                  </a:schemeClr>
                </a:solidFill>
                <a:latin typeface="Trebuchet MS"/>
                <a:cs typeface="Trebuchet MS"/>
              </a:defRPr>
            </a:lvl1pPr>
            <a:lvl2pPr marL="457200" indent="0">
              <a:buNone/>
              <a:defRPr sz="1000">
                <a:latin typeface="Trebuchet MS"/>
                <a:cs typeface="Trebuchet MS"/>
              </a:defRPr>
            </a:lvl2pPr>
            <a:lvl3pPr marL="914400" indent="0">
              <a:buNone/>
              <a:defRPr sz="1000">
                <a:latin typeface="Trebuchet MS"/>
                <a:cs typeface="Trebuchet MS"/>
              </a:defRPr>
            </a:lvl3pPr>
            <a:lvl4pPr marL="1371600" indent="0">
              <a:buNone/>
              <a:defRPr sz="1000">
                <a:latin typeface="Trebuchet MS"/>
                <a:cs typeface="Trebuchet MS"/>
              </a:defRPr>
            </a:lvl4pPr>
            <a:lvl5pPr marL="1828800" indent="0">
              <a:buNone/>
              <a:defRPr sz="1000">
                <a:latin typeface="Trebuchet MS"/>
                <a:cs typeface="Trebuchet MS"/>
              </a:defRPr>
            </a:lvl5pPr>
          </a:lstStyle>
          <a:p>
            <a:pPr lvl="0"/>
            <a:r>
              <a:rPr lang="en-US"/>
              <a:t>About a paragraph can go here</a:t>
            </a: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6336" y="4615944"/>
            <a:ext cx="1572520" cy="377246"/>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6672" y="4597359"/>
            <a:ext cx="1818591" cy="431265"/>
          </a:xfrm>
          <a:prstGeom prst="rect">
            <a:avLst/>
          </a:prstGeom>
        </p:spPr>
      </p:pic>
    </p:spTree>
    <p:extLst>
      <p:ext uri="{BB962C8B-B14F-4D97-AF65-F5344CB8AC3E}">
        <p14:creationId xmlns:p14="http://schemas.microsoft.com/office/powerpoint/2010/main" val="26419559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mage Left Text Right C">
    <p:spTree>
      <p:nvGrpSpPr>
        <p:cNvPr id="1" name=""/>
        <p:cNvGrpSpPr/>
        <p:nvPr/>
      </p:nvGrpSpPr>
      <p:grpSpPr>
        <a:xfrm>
          <a:off x="0" y="0"/>
          <a:ext cx="0" cy="0"/>
          <a:chOff x="0" y="0"/>
          <a:chExt cx="0" cy="0"/>
        </a:xfrm>
      </p:grpSpPr>
      <p:pic>
        <p:nvPicPr>
          <p:cNvPr id="2" name="Picture 1" descr="CHFitzinthorzatriumfromentrytofinancialserv20HR_zpsc70411b6.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4585478" cy="5148263"/>
          </a:xfrm>
          <a:prstGeom prst="rect">
            <a:avLst/>
          </a:prstGeom>
        </p:spPr>
      </p:pic>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9" name="Text Placeholder 6"/>
          <p:cNvSpPr>
            <a:spLocks noGrp="1"/>
          </p:cNvSpPr>
          <p:nvPr>
            <p:ph type="body" sz="quarter" idx="11" hasCustomPrompt="1"/>
          </p:nvPr>
        </p:nvSpPr>
        <p:spPr>
          <a:xfrm>
            <a:off x="5222249" y="1286417"/>
            <a:ext cx="3412949" cy="398876"/>
          </a:xfrm>
          <a:prstGeom prst="rect">
            <a:avLst/>
          </a:prstGeom>
        </p:spPr>
        <p:txBody>
          <a:bodyPr vert="horz" anchor="b" anchorCtr="0">
            <a:spAutoFit/>
          </a:bodyPr>
          <a:lstStyle>
            <a:lvl1pPr marL="0" indent="0">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Image right and text</a:t>
            </a:r>
          </a:p>
        </p:txBody>
      </p:sp>
      <p:sp>
        <p:nvSpPr>
          <p:cNvPr id="11" name="Text Placeholder 8"/>
          <p:cNvSpPr>
            <a:spLocks noGrp="1"/>
          </p:cNvSpPr>
          <p:nvPr>
            <p:ph type="body" sz="quarter" idx="12" hasCustomPrompt="1"/>
          </p:nvPr>
        </p:nvSpPr>
        <p:spPr>
          <a:xfrm>
            <a:off x="5222249" y="1685294"/>
            <a:ext cx="3412949" cy="2426418"/>
          </a:xfrm>
          <a:prstGeom prst="rect">
            <a:avLst/>
          </a:prstGeom>
        </p:spPr>
        <p:txBody>
          <a:bodyPr vert="horz">
            <a:normAutofit/>
          </a:bodyPr>
          <a:lstStyle>
            <a:lvl1pPr marL="0" indent="0">
              <a:buNone/>
              <a:defRPr sz="1400" baseline="0">
                <a:solidFill>
                  <a:schemeClr val="accent5">
                    <a:lumMod val="50000"/>
                  </a:schemeClr>
                </a:solidFill>
                <a:latin typeface="Trebuchet MS"/>
                <a:cs typeface="Trebuchet MS"/>
              </a:defRPr>
            </a:lvl1pPr>
            <a:lvl2pPr marL="457200" indent="0">
              <a:buNone/>
              <a:defRPr sz="1000">
                <a:latin typeface="Trebuchet MS"/>
                <a:cs typeface="Trebuchet MS"/>
              </a:defRPr>
            </a:lvl2pPr>
            <a:lvl3pPr marL="914400" indent="0">
              <a:buNone/>
              <a:defRPr sz="1000">
                <a:latin typeface="Trebuchet MS"/>
                <a:cs typeface="Trebuchet MS"/>
              </a:defRPr>
            </a:lvl3pPr>
            <a:lvl4pPr marL="1371600" indent="0">
              <a:buNone/>
              <a:defRPr sz="1000">
                <a:latin typeface="Trebuchet MS"/>
                <a:cs typeface="Trebuchet MS"/>
              </a:defRPr>
            </a:lvl4pPr>
            <a:lvl5pPr marL="1828800" indent="0">
              <a:buNone/>
              <a:defRPr sz="1000">
                <a:latin typeface="Trebuchet MS"/>
                <a:cs typeface="Trebuchet MS"/>
              </a:defRPr>
            </a:lvl5pPr>
          </a:lstStyle>
          <a:p>
            <a:pPr lvl="0"/>
            <a:r>
              <a:rPr lang="en-US"/>
              <a:t>About a paragraph can go here</a:t>
            </a: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6336" y="4615944"/>
            <a:ext cx="1572520" cy="377246"/>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6672" y="4597359"/>
            <a:ext cx="1818591" cy="431265"/>
          </a:xfrm>
          <a:prstGeom prst="rect">
            <a:avLst/>
          </a:prstGeom>
        </p:spPr>
      </p:pic>
    </p:spTree>
    <p:extLst>
      <p:ext uri="{BB962C8B-B14F-4D97-AF65-F5344CB8AC3E}">
        <p14:creationId xmlns:p14="http://schemas.microsoft.com/office/powerpoint/2010/main" val="41388922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Left Text Right D">
    <p:spTree>
      <p:nvGrpSpPr>
        <p:cNvPr id="1" name=""/>
        <p:cNvGrpSpPr/>
        <p:nvPr/>
      </p:nvGrpSpPr>
      <p:grpSpPr>
        <a:xfrm>
          <a:off x="0" y="0"/>
          <a:ext cx="0" cy="0"/>
          <a:chOff x="0" y="0"/>
          <a:chExt cx="0" cy="0"/>
        </a:xfrm>
      </p:grpSpPr>
      <p:pic>
        <p:nvPicPr>
          <p:cNvPr id="4" name="Picture 3" descr="20130208_details_039.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75582" y="13513"/>
            <a:ext cx="5229003" cy="5148263"/>
          </a:xfrm>
          <a:prstGeom prst="rect">
            <a:avLst/>
          </a:prstGeom>
        </p:spPr>
      </p:pic>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9" name="Text Placeholder 6"/>
          <p:cNvSpPr>
            <a:spLocks noGrp="1"/>
          </p:cNvSpPr>
          <p:nvPr>
            <p:ph type="body" sz="quarter" idx="11" hasCustomPrompt="1"/>
          </p:nvPr>
        </p:nvSpPr>
        <p:spPr>
          <a:xfrm>
            <a:off x="5222249" y="1286417"/>
            <a:ext cx="3412949" cy="398876"/>
          </a:xfrm>
          <a:prstGeom prst="rect">
            <a:avLst/>
          </a:prstGeom>
        </p:spPr>
        <p:txBody>
          <a:bodyPr vert="horz" anchor="b" anchorCtr="0">
            <a:spAutoFit/>
          </a:bodyPr>
          <a:lstStyle>
            <a:lvl1pPr marL="0" indent="0">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Image right and text</a:t>
            </a:r>
          </a:p>
        </p:txBody>
      </p:sp>
      <p:sp>
        <p:nvSpPr>
          <p:cNvPr id="11" name="Text Placeholder 8"/>
          <p:cNvSpPr>
            <a:spLocks noGrp="1"/>
          </p:cNvSpPr>
          <p:nvPr>
            <p:ph type="body" sz="quarter" idx="12" hasCustomPrompt="1"/>
          </p:nvPr>
        </p:nvSpPr>
        <p:spPr>
          <a:xfrm>
            <a:off x="5222249" y="1685294"/>
            <a:ext cx="3412949" cy="2426418"/>
          </a:xfrm>
          <a:prstGeom prst="rect">
            <a:avLst/>
          </a:prstGeom>
        </p:spPr>
        <p:txBody>
          <a:bodyPr vert="horz">
            <a:normAutofit/>
          </a:bodyPr>
          <a:lstStyle>
            <a:lvl1pPr marL="0" indent="0">
              <a:buNone/>
              <a:defRPr sz="1400" baseline="0">
                <a:solidFill>
                  <a:schemeClr val="accent5">
                    <a:lumMod val="50000"/>
                  </a:schemeClr>
                </a:solidFill>
                <a:latin typeface="Trebuchet MS"/>
                <a:cs typeface="Trebuchet MS"/>
              </a:defRPr>
            </a:lvl1pPr>
            <a:lvl2pPr marL="457200" indent="0">
              <a:buNone/>
              <a:defRPr sz="1000">
                <a:latin typeface="Trebuchet MS"/>
                <a:cs typeface="Trebuchet MS"/>
              </a:defRPr>
            </a:lvl2pPr>
            <a:lvl3pPr marL="914400" indent="0">
              <a:buNone/>
              <a:defRPr sz="1000">
                <a:latin typeface="Trebuchet MS"/>
                <a:cs typeface="Trebuchet MS"/>
              </a:defRPr>
            </a:lvl3pPr>
            <a:lvl4pPr marL="1371600" indent="0">
              <a:buNone/>
              <a:defRPr sz="1000">
                <a:latin typeface="Trebuchet MS"/>
                <a:cs typeface="Trebuchet MS"/>
              </a:defRPr>
            </a:lvl4pPr>
            <a:lvl5pPr marL="1828800" indent="0">
              <a:buNone/>
              <a:defRPr sz="1000">
                <a:latin typeface="Trebuchet MS"/>
                <a:cs typeface="Trebuchet MS"/>
              </a:defRPr>
            </a:lvl5pPr>
          </a:lstStyle>
          <a:p>
            <a:pPr lvl="0"/>
            <a:r>
              <a:rPr lang="en-US"/>
              <a:t>About a paragraph can go here</a:t>
            </a: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6336" y="4615944"/>
            <a:ext cx="1572520" cy="377246"/>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6672" y="4597359"/>
            <a:ext cx="1818591" cy="431265"/>
          </a:xfrm>
          <a:prstGeom prst="rect">
            <a:avLst/>
          </a:prstGeom>
        </p:spPr>
      </p:pic>
    </p:spTree>
    <p:extLst>
      <p:ext uri="{BB962C8B-B14F-4D97-AF65-F5344CB8AC3E}">
        <p14:creationId xmlns:p14="http://schemas.microsoft.com/office/powerpoint/2010/main" val="14502674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ustom Circle Left Text Right ">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1605610" y="-794710"/>
            <a:ext cx="6796686" cy="6793751"/>
          </a:xfrm>
          <a:prstGeom prst="ellipse">
            <a:avLst/>
          </a:prstGeom>
          <a:solidFill>
            <a:schemeClr val="accent5"/>
          </a:solidFill>
        </p:spPr>
        <p:txBody>
          <a:bodyPr vert="horz"/>
          <a:lstStyle>
            <a:lvl1pPr marL="0" indent="0" algn="ctr">
              <a:buNone/>
              <a:defRPr/>
            </a:lvl1pPr>
          </a:lstStyle>
          <a:p>
            <a:r>
              <a:rPr lang="en-US"/>
              <a:t>Click icon to add picture</a:t>
            </a:r>
          </a:p>
        </p:txBody>
      </p:sp>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11" name="Text Placeholder 6"/>
          <p:cNvSpPr>
            <a:spLocks noGrp="1"/>
          </p:cNvSpPr>
          <p:nvPr>
            <p:ph type="body" sz="quarter" idx="11" hasCustomPrompt="1"/>
          </p:nvPr>
        </p:nvSpPr>
        <p:spPr>
          <a:xfrm>
            <a:off x="5222249" y="1286417"/>
            <a:ext cx="3412949" cy="398876"/>
          </a:xfrm>
          <a:prstGeom prst="rect">
            <a:avLst/>
          </a:prstGeom>
        </p:spPr>
        <p:txBody>
          <a:bodyPr vert="horz" anchor="b" anchorCtr="0">
            <a:spAutoFit/>
          </a:bodyPr>
          <a:lstStyle>
            <a:lvl1pPr marL="0" indent="0">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Image right and text</a:t>
            </a:r>
          </a:p>
        </p:txBody>
      </p:sp>
      <p:sp>
        <p:nvSpPr>
          <p:cNvPr id="12" name="Text Placeholder 8"/>
          <p:cNvSpPr>
            <a:spLocks noGrp="1"/>
          </p:cNvSpPr>
          <p:nvPr>
            <p:ph type="body" sz="quarter" idx="12" hasCustomPrompt="1"/>
          </p:nvPr>
        </p:nvSpPr>
        <p:spPr>
          <a:xfrm>
            <a:off x="5222249" y="1685294"/>
            <a:ext cx="3412949" cy="2426418"/>
          </a:xfrm>
          <a:prstGeom prst="rect">
            <a:avLst/>
          </a:prstGeom>
        </p:spPr>
        <p:txBody>
          <a:bodyPr vert="horz">
            <a:normAutofit/>
          </a:bodyPr>
          <a:lstStyle>
            <a:lvl1pPr marL="0" indent="0">
              <a:buNone/>
              <a:defRPr sz="1400" baseline="0">
                <a:solidFill>
                  <a:schemeClr val="accent5">
                    <a:lumMod val="50000"/>
                  </a:schemeClr>
                </a:solidFill>
                <a:latin typeface="Trebuchet MS"/>
                <a:cs typeface="Trebuchet MS"/>
              </a:defRPr>
            </a:lvl1pPr>
            <a:lvl2pPr marL="457200" indent="0">
              <a:buNone/>
              <a:defRPr sz="1000">
                <a:latin typeface="Trebuchet MS"/>
                <a:cs typeface="Trebuchet MS"/>
              </a:defRPr>
            </a:lvl2pPr>
            <a:lvl3pPr marL="914400" indent="0">
              <a:buNone/>
              <a:defRPr sz="1000">
                <a:latin typeface="Trebuchet MS"/>
                <a:cs typeface="Trebuchet MS"/>
              </a:defRPr>
            </a:lvl3pPr>
            <a:lvl4pPr marL="1371600" indent="0">
              <a:buNone/>
              <a:defRPr sz="1000">
                <a:latin typeface="Trebuchet MS"/>
                <a:cs typeface="Trebuchet MS"/>
              </a:defRPr>
            </a:lvl4pPr>
            <a:lvl5pPr marL="1828800" indent="0">
              <a:buNone/>
              <a:defRPr sz="1000">
                <a:latin typeface="Trebuchet MS"/>
                <a:cs typeface="Trebuchet MS"/>
              </a:defRPr>
            </a:lvl5pPr>
          </a:lstStyle>
          <a:p>
            <a:pPr lvl="0"/>
            <a:r>
              <a:rPr lang="en-US"/>
              <a:t>About a paragraph can go here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6336" y="4615944"/>
            <a:ext cx="1572520" cy="377246"/>
          </a:xfrm>
          <a:prstGeom prst="rect">
            <a:avLst/>
          </a:prstGeom>
        </p:spPr>
      </p:pic>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6336" y="4615944"/>
            <a:ext cx="1572520" cy="377246"/>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6672" y="4597359"/>
            <a:ext cx="1818591" cy="431265"/>
          </a:xfrm>
          <a:prstGeom prst="rect">
            <a:avLst/>
          </a:prstGeom>
        </p:spPr>
      </p:pic>
    </p:spTree>
    <p:extLst>
      <p:ext uri="{BB962C8B-B14F-4D97-AF65-F5344CB8AC3E}">
        <p14:creationId xmlns:p14="http://schemas.microsoft.com/office/powerpoint/2010/main" val="3652894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ircle Left Text Right A">
    <p:spTree>
      <p:nvGrpSpPr>
        <p:cNvPr id="1" name=""/>
        <p:cNvGrpSpPr/>
        <p:nvPr/>
      </p:nvGrpSpPr>
      <p:grpSpPr>
        <a:xfrm>
          <a:off x="0" y="0"/>
          <a:ext cx="0" cy="0"/>
          <a:chOff x="0" y="0"/>
          <a:chExt cx="0" cy="0"/>
        </a:xfrm>
      </p:grpSpPr>
      <p:pic>
        <p:nvPicPr>
          <p:cNvPr id="2" name="Picture 1" descr="20120413_ccbd_110.JPG"/>
          <p:cNvPicPr>
            <a:picLocks noChangeAspect="1"/>
          </p:cNvPicPr>
          <p:nvPr userDrawn="1"/>
        </p:nvPicPr>
        <p:blipFill rotWithShape="1">
          <a:blip r:embed="rId2" cstate="screen">
            <a:extLst>
              <a:ext uri="{28A0092B-C50C-407E-A947-70E740481C1C}">
                <a14:useLocalDpi xmlns:a14="http://schemas.microsoft.com/office/drawing/2010/main"/>
              </a:ext>
            </a:extLst>
          </a:blip>
          <a:srcRect l="-25496"/>
          <a:stretch/>
        </p:blipFill>
        <p:spPr>
          <a:xfrm>
            <a:off x="-1353568" y="-722563"/>
            <a:ext cx="6430970" cy="6451977"/>
          </a:xfrm>
          <a:prstGeom prst="ellipse">
            <a:avLst/>
          </a:prstGeom>
        </p:spPr>
      </p:pic>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9" name="Text Placeholder 6"/>
          <p:cNvSpPr>
            <a:spLocks noGrp="1"/>
          </p:cNvSpPr>
          <p:nvPr>
            <p:ph type="body" sz="quarter" idx="11" hasCustomPrompt="1"/>
          </p:nvPr>
        </p:nvSpPr>
        <p:spPr>
          <a:xfrm>
            <a:off x="5222249" y="1286417"/>
            <a:ext cx="3412949" cy="398876"/>
          </a:xfrm>
          <a:prstGeom prst="rect">
            <a:avLst/>
          </a:prstGeom>
        </p:spPr>
        <p:txBody>
          <a:bodyPr vert="horz" anchor="b" anchorCtr="0">
            <a:spAutoFit/>
          </a:bodyPr>
          <a:lstStyle>
            <a:lvl1pPr marL="0" indent="0">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Image right and text</a:t>
            </a:r>
          </a:p>
        </p:txBody>
      </p:sp>
      <p:sp>
        <p:nvSpPr>
          <p:cNvPr id="10" name="Text Placeholder 8"/>
          <p:cNvSpPr>
            <a:spLocks noGrp="1"/>
          </p:cNvSpPr>
          <p:nvPr>
            <p:ph type="body" sz="quarter" idx="12" hasCustomPrompt="1"/>
          </p:nvPr>
        </p:nvSpPr>
        <p:spPr>
          <a:xfrm>
            <a:off x="5222249" y="1685294"/>
            <a:ext cx="3412949" cy="2426418"/>
          </a:xfrm>
          <a:prstGeom prst="rect">
            <a:avLst/>
          </a:prstGeom>
        </p:spPr>
        <p:txBody>
          <a:bodyPr vert="horz">
            <a:normAutofit/>
          </a:bodyPr>
          <a:lstStyle>
            <a:lvl1pPr marL="0" indent="0">
              <a:buNone/>
              <a:defRPr sz="1400" baseline="0">
                <a:solidFill>
                  <a:schemeClr val="accent5">
                    <a:lumMod val="50000"/>
                  </a:schemeClr>
                </a:solidFill>
                <a:latin typeface="Trebuchet MS"/>
                <a:cs typeface="Trebuchet MS"/>
              </a:defRPr>
            </a:lvl1pPr>
            <a:lvl2pPr marL="457200" indent="0">
              <a:buNone/>
              <a:defRPr sz="1000">
                <a:latin typeface="Trebuchet MS"/>
                <a:cs typeface="Trebuchet MS"/>
              </a:defRPr>
            </a:lvl2pPr>
            <a:lvl3pPr marL="914400" indent="0">
              <a:buNone/>
              <a:defRPr sz="1000">
                <a:latin typeface="Trebuchet MS"/>
                <a:cs typeface="Trebuchet MS"/>
              </a:defRPr>
            </a:lvl3pPr>
            <a:lvl4pPr marL="1371600" indent="0">
              <a:buNone/>
              <a:defRPr sz="1000">
                <a:latin typeface="Trebuchet MS"/>
                <a:cs typeface="Trebuchet MS"/>
              </a:defRPr>
            </a:lvl4pPr>
            <a:lvl5pPr marL="1828800" indent="0">
              <a:buNone/>
              <a:defRPr sz="1000">
                <a:latin typeface="Trebuchet MS"/>
                <a:cs typeface="Trebuchet MS"/>
              </a:defRPr>
            </a:lvl5pPr>
          </a:lstStyle>
          <a:p>
            <a:pPr lvl="0"/>
            <a:r>
              <a:rPr lang="en-US"/>
              <a:t>About a paragraph can go here</a:t>
            </a: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6336" y="4615944"/>
            <a:ext cx="1572520" cy="377246"/>
          </a:xfrm>
          <a:prstGeom prst="rect">
            <a:avLst/>
          </a:prstGeom>
        </p:spPr>
      </p:pic>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6672" y="4597359"/>
            <a:ext cx="1818591" cy="431265"/>
          </a:xfrm>
          <a:prstGeom prst="rect">
            <a:avLst/>
          </a:prstGeom>
        </p:spPr>
      </p:pic>
    </p:spTree>
    <p:extLst>
      <p:ext uri="{BB962C8B-B14F-4D97-AF65-F5344CB8AC3E}">
        <p14:creationId xmlns:p14="http://schemas.microsoft.com/office/powerpoint/2010/main" val="14380156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ircle Left Text Right B">
    <p:spTree>
      <p:nvGrpSpPr>
        <p:cNvPr id="1" name=""/>
        <p:cNvGrpSpPr/>
        <p:nvPr/>
      </p:nvGrpSpPr>
      <p:grpSpPr>
        <a:xfrm>
          <a:off x="0" y="0"/>
          <a:ext cx="0" cy="0"/>
          <a:chOff x="0" y="0"/>
          <a:chExt cx="0" cy="0"/>
        </a:xfrm>
      </p:grpSpPr>
      <p:pic>
        <p:nvPicPr>
          <p:cNvPr id="11" name="Picture 10" descr="20121107_breathing-015.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668130" y="-532289"/>
            <a:ext cx="6565854" cy="6477789"/>
          </a:xfrm>
          <a:prstGeom prst="ellipse">
            <a:avLst/>
          </a:prstGeom>
        </p:spPr>
      </p:pic>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9" name="Text Placeholder 6"/>
          <p:cNvSpPr>
            <a:spLocks noGrp="1"/>
          </p:cNvSpPr>
          <p:nvPr>
            <p:ph type="body" sz="quarter" idx="11" hasCustomPrompt="1"/>
          </p:nvPr>
        </p:nvSpPr>
        <p:spPr>
          <a:xfrm>
            <a:off x="5222249" y="1286417"/>
            <a:ext cx="3412949" cy="398876"/>
          </a:xfrm>
          <a:prstGeom prst="rect">
            <a:avLst/>
          </a:prstGeom>
        </p:spPr>
        <p:txBody>
          <a:bodyPr vert="horz" anchor="b" anchorCtr="0">
            <a:spAutoFit/>
          </a:bodyPr>
          <a:lstStyle>
            <a:lvl1pPr marL="0" indent="0">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Image right and text</a:t>
            </a:r>
          </a:p>
        </p:txBody>
      </p:sp>
      <p:sp>
        <p:nvSpPr>
          <p:cNvPr id="10" name="Text Placeholder 8"/>
          <p:cNvSpPr>
            <a:spLocks noGrp="1"/>
          </p:cNvSpPr>
          <p:nvPr>
            <p:ph type="body" sz="quarter" idx="12" hasCustomPrompt="1"/>
          </p:nvPr>
        </p:nvSpPr>
        <p:spPr>
          <a:xfrm>
            <a:off x="5222249" y="1685294"/>
            <a:ext cx="3412949" cy="2426418"/>
          </a:xfrm>
          <a:prstGeom prst="rect">
            <a:avLst/>
          </a:prstGeom>
        </p:spPr>
        <p:txBody>
          <a:bodyPr vert="horz">
            <a:normAutofit/>
          </a:bodyPr>
          <a:lstStyle>
            <a:lvl1pPr marL="0" indent="0">
              <a:buNone/>
              <a:defRPr sz="1400" baseline="0">
                <a:solidFill>
                  <a:schemeClr val="accent5">
                    <a:lumMod val="50000"/>
                  </a:schemeClr>
                </a:solidFill>
                <a:latin typeface="Trebuchet MS"/>
                <a:cs typeface="Trebuchet MS"/>
              </a:defRPr>
            </a:lvl1pPr>
            <a:lvl2pPr marL="457200" indent="0">
              <a:buNone/>
              <a:defRPr sz="1000">
                <a:latin typeface="Trebuchet MS"/>
                <a:cs typeface="Trebuchet MS"/>
              </a:defRPr>
            </a:lvl2pPr>
            <a:lvl3pPr marL="914400" indent="0">
              <a:buNone/>
              <a:defRPr sz="1000">
                <a:latin typeface="Trebuchet MS"/>
                <a:cs typeface="Trebuchet MS"/>
              </a:defRPr>
            </a:lvl3pPr>
            <a:lvl4pPr marL="1371600" indent="0">
              <a:buNone/>
              <a:defRPr sz="1000">
                <a:latin typeface="Trebuchet MS"/>
                <a:cs typeface="Trebuchet MS"/>
              </a:defRPr>
            </a:lvl4pPr>
            <a:lvl5pPr marL="1828800" indent="0">
              <a:buNone/>
              <a:defRPr sz="1000">
                <a:latin typeface="Trebuchet MS"/>
                <a:cs typeface="Trebuchet MS"/>
              </a:defRPr>
            </a:lvl5pPr>
          </a:lstStyle>
          <a:p>
            <a:pPr lvl="0"/>
            <a:r>
              <a:rPr lang="en-US"/>
              <a:t>About a paragraph can go here</a:t>
            </a: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6336" y="4615944"/>
            <a:ext cx="1572520" cy="377246"/>
          </a:xfrm>
          <a:prstGeom prst="rect">
            <a:avLst/>
          </a:prstGeom>
        </p:spPr>
      </p:pic>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6672" y="4597359"/>
            <a:ext cx="1818591" cy="431265"/>
          </a:xfrm>
          <a:prstGeom prst="rect">
            <a:avLst/>
          </a:prstGeom>
        </p:spPr>
      </p:pic>
    </p:spTree>
    <p:extLst>
      <p:ext uri="{BB962C8B-B14F-4D97-AF65-F5344CB8AC3E}">
        <p14:creationId xmlns:p14="http://schemas.microsoft.com/office/powerpoint/2010/main" val="4662304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ircle Left Text Right C">
    <p:spTree>
      <p:nvGrpSpPr>
        <p:cNvPr id="1" name=""/>
        <p:cNvGrpSpPr/>
        <p:nvPr/>
      </p:nvGrpSpPr>
      <p:grpSpPr>
        <a:xfrm>
          <a:off x="0" y="0"/>
          <a:ext cx="0" cy="0"/>
          <a:chOff x="0" y="0"/>
          <a:chExt cx="0" cy="0"/>
        </a:xfrm>
      </p:grpSpPr>
      <p:pic>
        <p:nvPicPr>
          <p:cNvPr id="10" name="Picture 9" descr="20141210_cranio-facial_137.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671886" y="-393616"/>
            <a:ext cx="6569610" cy="6531753"/>
          </a:xfrm>
          <a:prstGeom prst="ellipse">
            <a:avLst/>
          </a:prstGeom>
        </p:spPr>
      </p:pic>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9" name="Text Placeholder 6"/>
          <p:cNvSpPr>
            <a:spLocks noGrp="1"/>
          </p:cNvSpPr>
          <p:nvPr>
            <p:ph type="body" sz="quarter" idx="11" hasCustomPrompt="1"/>
          </p:nvPr>
        </p:nvSpPr>
        <p:spPr>
          <a:xfrm>
            <a:off x="5222249" y="1286417"/>
            <a:ext cx="3412949" cy="398876"/>
          </a:xfrm>
          <a:prstGeom prst="rect">
            <a:avLst/>
          </a:prstGeom>
        </p:spPr>
        <p:txBody>
          <a:bodyPr vert="horz" anchor="b" anchorCtr="0">
            <a:spAutoFit/>
          </a:bodyPr>
          <a:lstStyle>
            <a:lvl1pPr marL="0" indent="0">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Image right and text</a:t>
            </a:r>
          </a:p>
        </p:txBody>
      </p:sp>
      <p:sp>
        <p:nvSpPr>
          <p:cNvPr id="13" name="Text Placeholder 8"/>
          <p:cNvSpPr>
            <a:spLocks noGrp="1"/>
          </p:cNvSpPr>
          <p:nvPr>
            <p:ph type="body" sz="quarter" idx="12" hasCustomPrompt="1"/>
          </p:nvPr>
        </p:nvSpPr>
        <p:spPr>
          <a:xfrm>
            <a:off x="5222249" y="1685294"/>
            <a:ext cx="3412949" cy="2426418"/>
          </a:xfrm>
          <a:prstGeom prst="rect">
            <a:avLst/>
          </a:prstGeom>
        </p:spPr>
        <p:txBody>
          <a:bodyPr vert="horz">
            <a:normAutofit/>
          </a:bodyPr>
          <a:lstStyle>
            <a:lvl1pPr marL="0" indent="0">
              <a:buNone/>
              <a:defRPr sz="1400" baseline="0">
                <a:solidFill>
                  <a:schemeClr val="accent5">
                    <a:lumMod val="50000"/>
                  </a:schemeClr>
                </a:solidFill>
                <a:latin typeface="Trebuchet MS"/>
                <a:cs typeface="Trebuchet MS"/>
              </a:defRPr>
            </a:lvl1pPr>
            <a:lvl2pPr marL="457200" indent="0">
              <a:buNone/>
              <a:defRPr sz="1000">
                <a:latin typeface="Trebuchet MS"/>
                <a:cs typeface="Trebuchet MS"/>
              </a:defRPr>
            </a:lvl2pPr>
            <a:lvl3pPr marL="914400" indent="0">
              <a:buNone/>
              <a:defRPr sz="1000">
                <a:latin typeface="Trebuchet MS"/>
                <a:cs typeface="Trebuchet MS"/>
              </a:defRPr>
            </a:lvl3pPr>
            <a:lvl4pPr marL="1371600" indent="0">
              <a:buNone/>
              <a:defRPr sz="1000">
                <a:latin typeface="Trebuchet MS"/>
                <a:cs typeface="Trebuchet MS"/>
              </a:defRPr>
            </a:lvl4pPr>
            <a:lvl5pPr marL="1828800" indent="0">
              <a:buNone/>
              <a:defRPr sz="1000">
                <a:latin typeface="Trebuchet MS"/>
                <a:cs typeface="Trebuchet MS"/>
              </a:defRPr>
            </a:lvl5pPr>
          </a:lstStyle>
          <a:p>
            <a:pPr lvl="0"/>
            <a:r>
              <a:rPr lang="en-US"/>
              <a:t>About a paragraph can go here</a:t>
            </a: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6336" y="4615944"/>
            <a:ext cx="1572520" cy="377246"/>
          </a:xfrm>
          <a:prstGeom prst="rect">
            <a:avLst/>
          </a:prstGeom>
        </p:spPr>
      </p:pic>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6672" y="4597359"/>
            <a:ext cx="1818591" cy="431265"/>
          </a:xfrm>
          <a:prstGeom prst="rect">
            <a:avLst/>
          </a:prstGeom>
        </p:spPr>
      </p:pic>
    </p:spTree>
    <p:extLst>
      <p:ext uri="{BB962C8B-B14F-4D97-AF65-F5344CB8AC3E}">
        <p14:creationId xmlns:p14="http://schemas.microsoft.com/office/powerpoint/2010/main" val="14193124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ircle Left Text Right D">
    <p:spTree>
      <p:nvGrpSpPr>
        <p:cNvPr id="1" name=""/>
        <p:cNvGrpSpPr/>
        <p:nvPr/>
      </p:nvGrpSpPr>
      <p:grpSpPr>
        <a:xfrm>
          <a:off x="0" y="0"/>
          <a:ext cx="0" cy="0"/>
          <a:chOff x="0" y="0"/>
          <a:chExt cx="0" cy="0"/>
        </a:xfrm>
      </p:grpSpPr>
      <p:pic>
        <p:nvPicPr>
          <p:cNvPr id="11" name="Picture 10" descr="20140422_allergy-asthma-240.jpg"/>
          <p:cNvPicPr>
            <a:picLocks noChangeAspect="1"/>
          </p:cNvPicPr>
          <p:nvPr userDrawn="1"/>
        </p:nvPicPr>
        <p:blipFill rotWithShape="1">
          <a:blip r:embed="rId2" cstate="screen">
            <a:extLst>
              <a:ext uri="{28A0092B-C50C-407E-A947-70E740481C1C}">
                <a14:useLocalDpi xmlns:a14="http://schemas.microsoft.com/office/drawing/2010/main"/>
              </a:ext>
            </a:extLst>
          </a:blip>
          <a:srcRect l="-10132"/>
          <a:stretch/>
        </p:blipFill>
        <p:spPr>
          <a:xfrm>
            <a:off x="-2053768" y="-634346"/>
            <a:ext cx="6986810" cy="6988814"/>
          </a:xfrm>
          <a:prstGeom prst="ellipse">
            <a:avLst/>
          </a:prstGeom>
        </p:spPr>
      </p:pic>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9" name="Text Placeholder 6"/>
          <p:cNvSpPr>
            <a:spLocks noGrp="1"/>
          </p:cNvSpPr>
          <p:nvPr>
            <p:ph type="body" sz="quarter" idx="11" hasCustomPrompt="1"/>
          </p:nvPr>
        </p:nvSpPr>
        <p:spPr>
          <a:xfrm>
            <a:off x="5222249" y="1286417"/>
            <a:ext cx="3412949" cy="398876"/>
          </a:xfrm>
          <a:prstGeom prst="rect">
            <a:avLst/>
          </a:prstGeom>
        </p:spPr>
        <p:txBody>
          <a:bodyPr vert="horz" anchor="b" anchorCtr="0">
            <a:spAutoFit/>
          </a:bodyPr>
          <a:lstStyle>
            <a:lvl1pPr marL="0" indent="0">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Image right and text</a:t>
            </a:r>
          </a:p>
        </p:txBody>
      </p:sp>
      <p:sp>
        <p:nvSpPr>
          <p:cNvPr id="10" name="Text Placeholder 8"/>
          <p:cNvSpPr>
            <a:spLocks noGrp="1"/>
          </p:cNvSpPr>
          <p:nvPr>
            <p:ph type="body" sz="quarter" idx="12" hasCustomPrompt="1"/>
          </p:nvPr>
        </p:nvSpPr>
        <p:spPr>
          <a:xfrm>
            <a:off x="5222249" y="1685294"/>
            <a:ext cx="3412949" cy="2426418"/>
          </a:xfrm>
          <a:prstGeom prst="rect">
            <a:avLst/>
          </a:prstGeom>
        </p:spPr>
        <p:txBody>
          <a:bodyPr vert="horz">
            <a:normAutofit/>
          </a:bodyPr>
          <a:lstStyle>
            <a:lvl1pPr marL="0" indent="0">
              <a:buNone/>
              <a:defRPr sz="1400" baseline="0">
                <a:solidFill>
                  <a:schemeClr val="accent5">
                    <a:lumMod val="50000"/>
                  </a:schemeClr>
                </a:solidFill>
                <a:latin typeface="Trebuchet MS"/>
                <a:cs typeface="Trebuchet MS"/>
              </a:defRPr>
            </a:lvl1pPr>
            <a:lvl2pPr marL="457200" indent="0">
              <a:buNone/>
              <a:defRPr sz="1000">
                <a:latin typeface="Trebuchet MS"/>
                <a:cs typeface="Trebuchet MS"/>
              </a:defRPr>
            </a:lvl2pPr>
            <a:lvl3pPr marL="914400" indent="0">
              <a:buNone/>
              <a:defRPr sz="1000">
                <a:latin typeface="Trebuchet MS"/>
                <a:cs typeface="Trebuchet MS"/>
              </a:defRPr>
            </a:lvl3pPr>
            <a:lvl4pPr marL="1371600" indent="0">
              <a:buNone/>
              <a:defRPr sz="1000">
                <a:latin typeface="Trebuchet MS"/>
                <a:cs typeface="Trebuchet MS"/>
              </a:defRPr>
            </a:lvl4pPr>
            <a:lvl5pPr marL="1828800" indent="0">
              <a:buNone/>
              <a:defRPr sz="1000">
                <a:latin typeface="Trebuchet MS"/>
                <a:cs typeface="Trebuchet MS"/>
              </a:defRPr>
            </a:lvl5pPr>
          </a:lstStyle>
          <a:p>
            <a:pPr lvl="0"/>
            <a:r>
              <a:rPr lang="en-US"/>
              <a:t>About a paragraph can go here</a:t>
            </a: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6336" y="4615944"/>
            <a:ext cx="1572520" cy="377246"/>
          </a:xfrm>
          <a:prstGeom prst="rect">
            <a:avLst/>
          </a:prstGeom>
        </p:spPr>
      </p:pic>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6672" y="4597359"/>
            <a:ext cx="1818591" cy="431265"/>
          </a:xfrm>
          <a:prstGeom prst="rect">
            <a:avLst/>
          </a:prstGeom>
        </p:spPr>
      </p:pic>
    </p:spTree>
    <p:extLst>
      <p:ext uri="{BB962C8B-B14F-4D97-AF65-F5344CB8AC3E}">
        <p14:creationId xmlns:p14="http://schemas.microsoft.com/office/powerpoint/2010/main" val="17213604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ircle Left Text Right E">
    <p:spTree>
      <p:nvGrpSpPr>
        <p:cNvPr id="1" name=""/>
        <p:cNvGrpSpPr/>
        <p:nvPr/>
      </p:nvGrpSpPr>
      <p:grpSpPr>
        <a:xfrm>
          <a:off x="0" y="0"/>
          <a:ext cx="0" cy="0"/>
          <a:chOff x="0" y="0"/>
          <a:chExt cx="0" cy="0"/>
        </a:xfrm>
      </p:grpSpPr>
      <p:pic>
        <p:nvPicPr>
          <p:cNvPr id="2" name="Picture 1" descr="CHFitzintvertatriumeveangledwflr13HR_zpsabea611c.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095385" y="-999926"/>
            <a:ext cx="6937288" cy="6881843"/>
          </a:xfrm>
          <a:prstGeom prst="ellipse">
            <a:avLst/>
          </a:prstGeom>
        </p:spPr>
      </p:pic>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9" name="Text Placeholder 6"/>
          <p:cNvSpPr>
            <a:spLocks noGrp="1"/>
          </p:cNvSpPr>
          <p:nvPr>
            <p:ph type="body" sz="quarter" idx="11" hasCustomPrompt="1"/>
          </p:nvPr>
        </p:nvSpPr>
        <p:spPr>
          <a:xfrm>
            <a:off x="5222249" y="1286417"/>
            <a:ext cx="3412949" cy="398876"/>
          </a:xfrm>
          <a:prstGeom prst="rect">
            <a:avLst/>
          </a:prstGeom>
        </p:spPr>
        <p:txBody>
          <a:bodyPr vert="horz" anchor="b" anchorCtr="0">
            <a:spAutoFit/>
          </a:bodyPr>
          <a:lstStyle>
            <a:lvl1pPr marL="0" indent="0">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Image right and text</a:t>
            </a:r>
          </a:p>
        </p:txBody>
      </p:sp>
      <p:sp>
        <p:nvSpPr>
          <p:cNvPr id="10" name="Text Placeholder 8"/>
          <p:cNvSpPr>
            <a:spLocks noGrp="1"/>
          </p:cNvSpPr>
          <p:nvPr>
            <p:ph type="body" sz="quarter" idx="12" hasCustomPrompt="1"/>
          </p:nvPr>
        </p:nvSpPr>
        <p:spPr>
          <a:xfrm>
            <a:off x="5222249" y="1685294"/>
            <a:ext cx="3412949" cy="2426418"/>
          </a:xfrm>
          <a:prstGeom prst="rect">
            <a:avLst/>
          </a:prstGeom>
        </p:spPr>
        <p:txBody>
          <a:bodyPr vert="horz">
            <a:normAutofit/>
          </a:bodyPr>
          <a:lstStyle>
            <a:lvl1pPr marL="0" indent="0">
              <a:buNone/>
              <a:defRPr sz="1400" baseline="0">
                <a:solidFill>
                  <a:schemeClr val="accent5">
                    <a:lumMod val="50000"/>
                  </a:schemeClr>
                </a:solidFill>
                <a:latin typeface="Trebuchet MS"/>
                <a:cs typeface="Trebuchet MS"/>
              </a:defRPr>
            </a:lvl1pPr>
            <a:lvl2pPr marL="457200" indent="0">
              <a:buNone/>
              <a:defRPr sz="1000">
                <a:latin typeface="Trebuchet MS"/>
                <a:cs typeface="Trebuchet MS"/>
              </a:defRPr>
            </a:lvl2pPr>
            <a:lvl3pPr marL="914400" indent="0">
              <a:buNone/>
              <a:defRPr sz="1000">
                <a:latin typeface="Trebuchet MS"/>
                <a:cs typeface="Trebuchet MS"/>
              </a:defRPr>
            </a:lvl3pPr>
            <a:lvl4pPr marL="1371600" indent="0">
              <a:buNone/>
              <a:defRPr sz="1000">
                <a:latin typeface="Trebuchet MS"/>
                <a:cs typeface="Trebuchet MS"/>
              </a:defRPr>
            </a:lvl4pPr>
            <a:lvl5pPr marL="1828800" indent="0">
              <a:buNone/>
              <a:defRPr sz="1000">
                <a:latin typeface="Trebuchet MS"/>
                <a:cs typeface="Trebuchet MS"/>
              </a:defRPr>
            </a:lvl5pPr>
          </a:lstStyle>
          <a:p>
            <a:pPr lvl="0"/>
            <a:r>
              <a:rPr lang="en-US"/>
              <a:t>About a paragraph can go here</a:t>
            </a: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6336" y="4615944"/>
            <a:ext cx="1572520" cy="377246"/>
          </a:xfrm>
          <a:prstGeom prst="rect">
            <a:avLst/>
          </a:prstGeom>
        </p:spPr>
      </p:pic>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6672" y="4597359"/>
            <a:ext cx="1818591" cy="431265"/>
          </a:xfrm>
          <a:prstGeom prst="rect">
            <a:avLst/>
          </a:prstGeom>
        </p:spPr>
      </p:pic>
    </p:spTree>
    <p:extLst>
      <p:ext uri="{BB962C8B-B14F-4D97-AF65-F5344CB8AC3E}">
        <p14:creationId xmlns:p14="http://schemas.microsoft.com/office/powerpoint/2010/main" val="20483029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Meet the Team">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752565" y="4628530"/>
            <a:ext cx="2133600" cy="273050"/>
          </a:xfrm>
        </p:spPr>
        <p:txBody>
          <a:bodyPr/>
          <a:lstStyle/>
          <a:p>
            <a:fld id="{FE9E206F-B6C9-6B46-920E-6690A9897DBF}" type="slidenum">
              <a:rPr lang="en-US" smtClean="0"/>
              <a:t>‹#›</a:t>
            </a:fld>
            <a:endParaRPr lang="en-US"/>
          </a:p>
        </p:txBody>
      </p:sp>
      <p:cxnSp>
        <p:nvCxnSpPr>
          <p:cNvPr id="43" name="Straight Connector 42"/>
          <p:cNvCxnSpPr/>
          <p:nvPr userDrawn="1"/>
        </p:nvCxnSpPr>
        <p:spPr>
          <a:xfrm>
            <a:off x="735454" y="761446"/>
            <a:ext cx="647422" cy="0"/>
          </a:xfrm>
          <a:prstGeom prst="line">
            <a:avLst/>
          </a:prstGeom>
          <a:noFill/>
          <a:ln w="25400" cap="flat" cmpd="sng" algn="ctr">
            <a:solidFill>
              <a:srgbClr val="FFE04F"/>
            </a:solidFill>
            <a:prstDash val="solid"/>
          </a:ln>
          <a:effectLst/>
        </p:spPr>
      </p:cxnSp>
      <p:sp>
        <p:nvSpPr>
          <p:cNvPr id="44" name="Picture Placeholder 4"/>
          <p:cNvSpPr>
            <a:spLocks noGrp="1"/>
          </p:cNvSpPr>
          <p:nvPr>
            <p:ph type="pic" sz="quarter" idx="12" hasCustomPrompt="1"/>
          </p:nvPr>
        </p:nvSpPr>
        <p:spPr>
          <a:xfrm>
            <a:off x="705529" y="1012540"/>
            <a:ext cx="981395" cy="981395"/>
          </a:xfrm>
          <a:prstGeom prst="ellipse">
            <a:avLst/>
          </a:prstGeom>
        </p:spPr>
        <p:txBody>
          <a:bodyPr vert="horz"/>
          <a:lstStyle>
            <a:lvl1pPr marL="0" indent="0">
              <a:buNone/>
              <a:defRPr sz="1000"/>
            </a:lvl1pPr>
          </a:lstStyle>
          <a:p>
            <a:r>
              <a:rPr lang="en-US"/>
              <a:t>Click on icon </a:t>
            </a:r>
          </a:p>
          <a:p>
            <a:r>
              <a:rPr lang="en-US"/>
              <a:t>to insert image</a:t>
            </a:r>
          </a:p>
        </p:txBody>
      </p:sp>
      <p:sp>
        <p:nvSpPr>
          <p:cNvPr id="7" name="Text Placeholder 6"/>
          <p:cNvSpPr>
            <a:spLocks noGrp="1"/>
          </p:cNvSpPr>
          <p:nvPr>
            <p:ph type="body" sz="quarter" idx="14" hasCustomPrompt="1"/>
          </p:nvPr>
        </p:nvSpPr>
        <p:spPr>
          <a:xfrm>
            <a:off x="466409" y="2006501"/>
            <a:ext cx="1453878" cy="207267"/>
          </a:xfrm>
          <a:prstGeom prst="rect">
            <a:avLst/>
          </a:prstGeom>
        </p:spPr>
        <p:txBody>
          <a:bodyPr vert="horz" anchor="b" anchorCtr="0">
            <a:noAutofit/>
          </a:bodyPr>
          <a:lstStyle>
            <a:lvl1pPr marL="0" indent="0">
              <a:buNone/>
              <a:defRPr sz="900" b="1" baseline="0">
                <a:solidFill>
                  <a:srgbClr val="0098D7"/>
                </a:solidFill>
              </a:defRPr>
            </a:lvl1pPr>
            <a:lvl2pPr>
              <a:defRPr sz="1000"/>
            </a:lvl2pPr>
            <a:lvl3pPr>
              <a:defRPr sz="1000"/>
            </a:lvl3pPr>
            <a:lvl4pPr>
              <a:defRPr sz="1000"/>
            </a:lvl4pPr>
            <a:lvl5pPr>
              <a:defRPr sz="1000"/>
            </a:lvl5pPr>
          </a:lstStyle>
          <a:p>
            <a:pPr lvl="0"/>
            <a:r>
              <a:rPr lang="en-US"/>
              <a:t>Dr. </a:t>
            </a:r>
            <a:r>
              <a:rPr lang="en-US" err="1"/>
              <a:t>FirstLast</a:t>
            </a:r>
            <a:r>
              <a:rPr lang="en-US"/>
              <a:t> Name, MD</a:t>
            </a:r>
          </a:p>
        </p:txBody>
      </p:sp>
      <p:sp>
        <p:nvSpPr>
          <p:cNvPr id="46" name="Text Placeholder 6"/>
          <p:cNvSpPr>
            <a:spLocks noGrp="1"/>
          </p:cNvSpPr>
          <p:nvPr>
            <p:ph type="body" sz="quarter" idx="15" hasCustomPrompt="1"/>
          </p:nvPr>
        </p:nvSpPr>
        <p:spPr>
          <a:xfrm>
            <a:off x="466408" y="2150856"/>
            <a:ext cx="1453879" cy="385390"/>
          </a:xfrm>
          <a:prstGeom prst="rect">
            <a:avLst/>
          </a:prstGeom>
        </p:spPr>
        <p:txBody>
          <a:bodyPr vert="horz" anchor="t" anchorCtr="0">
            <a:noAutofit/>
          </a:bodyPr>
          <a:lstStyle>
            <a:lvl1pPr marL="0" indent="0">
              <a:buNone/>
              <a:defRPr sz="900" b="0" i="1">
                <a:solidFill>
                  <a:schemeClr val="accent6">
                    <a:lumMod val="75000"/>
                  </a:schemeClr>
                </a:solidFill>
                <a:latin typeface="Trebuchet MS"/>
                <a:cs typeface="Trebuchet MS"/>
              </a:defRPr>
            </a:lvl1pPr>
            <a:lvl2pPr>
              <a:defRPr sz="1000"/>
            </a:lvl2pPr>
            <a:lvl3pPr>
              <a:defRPr sz="1000"/>
            </a:lvl3pPr>
            <a:lvl4pPr>
              <a:defRPr sz="1000"/>
            </a:lvl4pPr>
            <a:lvl5pPr>
              <a:defRPr sz="1000"/>
            </a:lvl5pPr>
          </a:lstStyle>
          <a:p>
            <a:pPr lvl="0"/>
            <a:r>
              <a:rPr lang="en-US"/>
              <a:t>Doctor’s Title</a:t>
            </a:r>
          </a:p>
          <a:p>
            <a:pPr lvl="0"/>
            <a:r>
              <a:rPr lang="en-US"/>
              <a:t>Department</a:t>
            </a:r>
          </a:p>
        </p:txBody>
      </p:sp>
      <p:sp>
        <p:nvSpPr>
          <p:cNvPr id="70" name="Text Placeholder 6"/>
          <p:cNvSpPr>
            <a:spLocks noGrp="1"/>
          </p:cNvSpPr>
          <p:nvPr>
            <p:ph type="body" sz="quarter" idx="39" hasCustomPrompt="1"/>
          </p:nvPr>
        </p:nvSpPr>
        <p:spPr>
          <a:xfrm>
            <a:off x="645978" y="364953"/>
            <a:ext cx="7693912" cy="400110"/>
          </a:xfrm>
          <a:prstGeom prst="rect">
            <a:avLst/>
          </a:prstGeom>
        </p:spPr>
        <p:txBody>
          <a:bodyPr vert="horz" wrap="square" anchor="b" anchorCtr="0">
            <a:spAutoFit/>
          </a:bodyPr>
          <a:lstStyle>
            <a:lvl1pPr marL="0" indent="0" algn="l">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Title Goes Here</a:t>
            </a:r>
          </a:p>
        </p:txBody>
      </p:sp>
      <p:sp>
        <p:nvSpPr>
          <p:cNvPr id="32" name="Picture Placeholder 4"/>
          <p:cNvSpPr>
            <a:spLocks noGrp="1"/>
          </p:cNvSpPr>
          <p:nvPr>
            <p:ph type="pic" sz="quarter" idx="40" hasCustomPrompt="1"/>
          </p:nvPr>
        </p:nvSpPr>
        <p:spPr>
          <a:xfrm>
            <a:off x="2647652" y="1025106"/>
            <a:ext cx="981395" cy="981395"/>
          </a:xfrm>
          <a:prstGeom prst="ellipse">
            <a:avLst/>
          </a:prstGeom>
        </p:spPr>
        <p:txBody>
          <a:bodyPr vert="horz"/>
          <a:lstStyle>
            <a:lvl1pPr marL="0" indent="0">
              <a:buNone/>
              <a:defRPr sz="1000"/>
            </a:lvl1pPr>
          </a:lstStyle>
          <a:p>
            <a:r>
              <a:rPr lang="en-US"/>
              <a:t>Click on icon </a:t>
            </a:r>
          </a:p>
          <a:p>
            <a:r>
              <a:rPr lang="en-US"/>
              <a:t>to insert image</a:t>
            </a:r>
          </a:p>
        </p:txBody>
      </p:sp>
      <p:sp>
        <p:nvSpPr>
          <p:cNvPr id="33" name="Text Placeholder 6"/>
          <p:cNvSpPr>
            <a:spLocks noGrp="1"/>
          </p:cNvSpPr>
          <p:nvPr>
            <p:ph type="body" sz="quarter" idx="41" hasCustomPrompt="1"/>
          </p:nvPr>
        </p:nvSpPr>
        <p:spPr>
          <a:xfrm>
            <a:off x="2408532" y="2019067"/>
            <a:ext cx="1453878" cy="207267"/>
          </a:xfrm>
          <a:prstGeom prst="rect">
            <a:avLst/>
          </a:prstGeom>
        </p:spPr>
        <p:txBody>
          <a:bodyPr vert="horz" anchor="b" anchorCtr="0">
            <a:noAutofit/>
          </a:bodyPr>
          <a:lstStyle>
            <a:lvl1pPr marL="0" indent="0">
              <a:buNone/>
              <a:defRPr sz="900" b="1" baseline="0">
                <a:solidFill>
                  <a:srgbClr val="0098D7"/>
                </a:solidFill>
              </a:defRPr>
            </a:lvl1pPr>
            <a:lvl2pPr>
              <a:defRPr sz="1000"/>
            </a:lvl2pPr>
            <a:lvl3pPr>
              <a:defRPr sz="1000"/>
            </a:lvl3pPr>
            <a:lvl4pPr>
              <a:defRPr sz="1000"/>
            </a:lvl4pPr>
            <a:lvl5pPr>
              <a:defRPr sz="1000"/>
            </a:lvl5pPr>
          </a:lstStyle>
          <a:p>
            <a:pPr lvl="0"/>
            <a:r>
              <a:rPr lang="en-US"/>
              <a:t>Dr. </a:t>
            </a:r>
            <a:r>
              <a:rPr lang="en-US" err="1"/>
              <a:t>FirstLast</a:t>
            </a:r>
            <a:r>
              <a:rPr lang="en-US"/>
              <a:t> Name, MD</a:t>
            </a:r>
          </a:p>
        </p:txBody>
      </p:sp>
      <p:sp>
        <p:nvSpPr>
          <p:cNvPr id="34" name="Text Placeholder 6"/>
          <p:cNvSpPr>
            <a:spLocks noGrp="1"/>
          </p:cNvSpPr>
          <p:nvPr>
            <p:ph type="body" sz="quarter" idx="42" hasCustomPrompt="1"/>
          </p:nvPr>
        </p:nvSpPr>
        <p:spPr>
          <a:xfrm>
            <a:off x="2408531" y="2163422"/>
            <a:ext cx="1453879" cy="385390"/>
          </a:xfrm>
          <a:prstGeom prst="rect">
            <a:avLst/>
          </a:prstGeom>
        </p:spPr>
        <p:txBody>
          <a:bodyPr vert="horz" anchor="t" anchorCtr="0">
            <a:noAutofit/>
          </a:bodyPr>
          <a:lstStyle>
            <a:lvl1pPr marL="0" indent="0">
              <a:buNone/>
              <a:defRPr sz="900" b="0" i="1">
                <a:solidFill>
                  <a:schemeClr val="accent6">
                    <a:lumMod val="75000"/>
                  </a:schemeClr>
                </a:solidFill>
                <a:latin typeface="Trebuchet MS"/>
                <a:cs typeface="Trebuchet MS"/>
              </a:defRPr>
            </a:lvl1pPr>
            <a:lvl2pPr>
              <a:defRPr sz="1000"/>
            </a:lvl2pPr>
            <a:lvl3pPr>
              <a:defRPr sz="1000"/>
            </a:lvl3pPr>
            <a:lvl4pPr>
              <a:defRPr sz="1000"/>
            </a:lvl4pPr>
            <a:lvl5pPr>
              <a:defRPr sz="1000"/>
            </a:lvl5pPr>
          </a:lstStyle>
          <a:p>
            <a:pPr lvl="0"/>
            <a:r>
              <a:rPr lang="en-US"/>
              <a:t>Doctor’s Title</a:t>
            </a:r>
          </a:p>
          <a:p>
            <a:pPr lvl="0"/>
            <a:r>
              <a:rPr lang="en-US"/>
              <a:t>Department</a:t>
            </a:r>
          </a:p>
        </p:txBody>
      </p:sp>
      <p:sp>
        <p:nvSpPr>
          <p:cNvPr id="35" name="Picture Placeholder 4"/>
          <p:cNvSpPr>
            <a:spLocks noGrp="1"/>
          </p:cNvSpPr>
          <p:nvPr>
            <p:ph type="pic" sz="quarter" idx="43" hasCustomPrompt="1"/>
          </p:nvPr>
        </p:nvSpPr>
        <p:spPr>
          <a:xfrm>
            <a:off x="4598916" y="1018423"/>
            <a:ext cx="981395" cy="981395"/>
          </a:xfrm>
          <a:prstGeom prst="ellipse">
            <a:avLst/>
          </a:prstGeom>
        </p:spPr>
        <p:txBody>
          <a:bodyPr vert="horz"/>
          <a:lstStyle>
            <a:lvl1pPr marL="0" indent="0">
              <a:buNone/>
              <a:defRPr sz="1000"/>
            </a:lvl1pPr>
          </a:lstStyle>
          <a:p>
            <a:r>
              <a:rPr lang="en-US"/>
              <a:t>Click on icon </a:t>
            </a:r>
          </a:p>
          <a:p>
            <a:r>
              <a:rPr lang="en-US"/>
              <a:t>to insert image</a:t>
            </a:r>
          </a:p>
        </p:txBody>
      </p:sp>
      <p:sp>
        <p:nvSpPr>
          <p:cNvPr id="36" name="Text Placeholder 6"/>
          <p:cNvSpPr>
            <a:spLocks noGrp="1"/>
          </p:cNvSpPr>
          <p:nvPr>
            <p:ph type="body" sz="quarter" idx="44" hasCustomPrompt="1"/>
          </p:nvPr>
        </p:nvSpPr>
        <p:spPr>
          <a:xfrm>
            <a:off x="4359796" y="2012384"/>
            <a:ext cx="1453878" cy="207267"/>
          </a:xfrm>
          <a:prstGeom prst="rect">
            <a:avLst/>
          </a:prstGeom>
        </p:spPr>
        <p:txBody>
          <a:bodyPr vert="horz" anchor="b" anchorCtr="0">
            <a:noAutofit/>
          </a:bodyPr>
          <a:lstStyle>
            <a:lvl1pPr marL="0" indent="0">
              <a:buNone/>
              <a:defRPr sz="900" b="1" baseline="0">
                <a:solidFill>
                  <a:srgbClr val="0098D7"/>
                </a:solidFill>
              </a:defRPr>
            </a:lvl1pPr>
            <a:lvl2pPr>
              <a:defRPr sz="1000"/>
            </a:lvl2pPr>
            <a:lvl3pPr>
              <a:defRPr sz="1000"/>
            </a:lvl3pPr>
            <a:lvl4pPr>
              <a:defRPr sz="1000"/>
            </a:lvl4pPr>
            <a:lvl5pPr>
              <a:defRPr sz="1000"/>
            </a:lvl5pPr>
          </a:lstStyle>
          <a:p>
            <a:pPr lvl="0"/>
            <a:r>
              <a:rPr lang="en-US"/>
              <a:t>Dr. </a:t>
            </a:r>
            <a:r>
              <a:rPr lang="en-US" err="1"/>
              <a:t>FirstLast</a:t>
            </a:r>
            <a:r>
              <a:rPr lang="en-US"/>
              <a:t> Name, MD</a:t>
            </a:r>
          </a:p>
        </p:txBody>
      </p:sp>
      <p:sp>
        <p:nvSpPr>
          <p:cNvPr id="37" name="Text Placeholder 6"/>
          <p:cNvSpPr>
            <a:spLocks noGrp="1"/>
          </p:cNvSpPr>
          <p:nvPr>
            <p:ph type="body" sz="quarter" idx="45" hasCustomPrompt="1"/>
          </p:nvPr>
        </p:nvSpPr>
        <p:spPr>
          <a:xfrm>
            <a:off x="4359795" y="2156739"/>
            <a:ext cx="1453879" cy="385390"/>
          </a:xfrm>
          <a:prstGeom prst="rect">
            <a:avLst/>
          </a:prstGeom>
        </p:spPr>
        <p:txBody>
          <a:bodyPr vert="horz" anchor="t" anchorCtr="0">
            <a:noAutofit/>
          </a:bodyPr>
          <a:lstStyle>
            <a:lvl1pPr marL="0" indent="0">
              <a:buNone/>
              <a:defRPr sz="900" b="0" i="1">
                <a:solidFill>
                  <a:schemeClr val="accent6">
                    <a:lumMod val="75000"/>
                  </a:schemeClr>
                </a:solidFill>
                <a:latin typeface="Trebuchet MS"/>
                <a:cs typeface="Trebuchet MS"/>
              </a:defRPr>
            </a:lvl1pPr>
            <a:lvl2pPr>
              <a:defRPr sz="1000"/>
            </a:lvl2pPr>
            <a:lvl3pPr>
              <a:defRPr sz="1000"/>
            </a:lvl3pPr>
            <a:lvl4pPr>
              <a:defRPr sz="1000"/>
            </a:lvl4pPr>
            <a:lvl5pPr>
              <a:defRPr sz="1000"/>
            </a:lvl5pPr>
          </a:lstStyle>
          <a:p>
            <a:pPr lvl="0"/>
            <a:r>
              <a:rPr lang="en-US"/>
              <a:t>Doctor’s Title</a:t>
            </a:r>
          </a:p>
          <a:p>
            <a:pPr lvl="0"/>
            <a:r>
              <a:rPr lang="en-US"/>
              <a:t>Department</a:t>
            </a:r>
          </a:p>
        </p:txBody>
      </p:sp>
      <p:sp>
        <p:nvSpPr>
          <p:cNvPr id="38" name="Picture Placeholder 4"/>
          <p:cNvSpPr>
            <a:spLocks noGrp="1"/>
          </p:cNvSpPr>
          <p:nvPr>
            <p:ph type="pic" sz="quarter" idx="46" hasCustomPrompt="1"/>
          </p:nvPr>
        </p:nvSpPr>
        <p:spPr>
          <a:xfrm>
            <a:off x="6541039" y="1025106"/>
            <a:ext cx="981395" cy="981395"/>
          </a:xfrm>
          <a:prstGeom prst="ellipse">
            <a:avLst/>
          </a:prstGeom>
        </p:spPr>
        <p:txBody>
          <a:bodyPr vert="horz"/>
          <a:lstStyle>
            <a:lvl1pPr marL="0" indent="0">
              <a:buNone/>
              <a:defRPr sz="1000"/>
            </a:lvl1pPr>
          </a:lstStyle>
          <a:p>
            <a:r>
              <a:rPr lang="en-US"/>
              <a:t>Click on icon </a:t>
            </a:r>
          </a:p>
          <a:p>
            <a:r>
              <a:rPr lang="en-US"/>
              <a:t>to insert image</a:t>
            </a:r>
          </a:p>
        </p:txBody>
      </p:sp>
      <p:sp>
        <p:nvSpPr>
          <p:cNvPr id="39" name="Text Placeholder 6"/>
          <p:cNvSpPr>
            <a:spLocks noGrp="1"/>
          </p:cNvSpPr>
          <p:nvPr>
            <p:ph type="body" sz="quarter" idx="47" hasCustomPrompt="1"/>
          </p:nvPr>
        </p:nvSpPr>
        <p:spPr>
          <a:xfrm>
            <a:off x="6301919" y="2019067"/>
            <a:ext cx="1453878" cy="207267"/>
          </a:xfrm>
          <a:prstGeom prst="rect">
            <a:avLst/>
          </a:prstGeom>
        </p:spPr>
        <p:txBody>
          <a:bodyPr vert="horz" anchor="b" anchorCtr="0">
            <a:noAutofit/>
          </a:bodyPr>
          <a:lstStyle>
            <a:lvl1pPr marL="0" indent="0">
              <a:buNone/>
              <a:defRPr sz="900" b="1" baseline="0">
                <a:solidFill>
                  <a:srgbClr val="0098D7"/>
                </a:solidFill>
              </a:defRPr>
            </a:lvl1pPr>
            <a:lvl2pPr>
              <a:defRPr sz="1000"/>
            </a:lvl2pPr>
            <a:lvl3pPr>
              <a:defRPr sz="1000"/>
            </a:lvl3pPr>
            <a:lvl4pPr>
              <a:defRPr sz="1000"/>
            </a:lvl4pPr>
            <a:lvl5pPr>
              <a:defRPr sz="1000"/>
            </a:lvl5pPr>
          </a:lstStyle>
          <a:p>
            <a:pPr lvl="0"/>
            <a:r>
              <a:rPr lang="en-US"/>
              <a:t>Dr. </a:t>
            </a:r>
            <a:r>
              <a:rPr lang="en-US" err="1"/>
              <a:t>FirstLast</a:t>
            </a:r>
            <a:r>
              <a:rPr lang="en-US"/>
              <a:t> Name, MD</a:t>
            </a:r>
          </a:p>
        </p:txBody>
      </p:sp>
      <p:sp>
        <p:nvSpPr>
          <p:cNvPr id="40" name="Text Placeholder 6"/>
          <p:cNvSpPr>
            <a:spLocks noGrp="1"/>
          </p:cNvSpPr>
          <p:nvPr>
            <p:ph type="body" sz="quarter" idx="48" hasCustomPrompt="1"/>
          </p:nvPr>
        </p:nvSpPr>
        <p:spPr>
          <a:xfrm>
            <a:off x="6301918" y="2163422"/>
            <a:ext cx="1453879" cy="385390"/>
          </a:xfrm>
          <a:prstGeom prst="rect">
            <a:avLst/>
          </a:prstGeom>
        </p:spPr>
        <p:txBody>
          <a:bodyPr vert="horz" anchor="t" anchorCtr="0">
            <a:noAutofit/>
          </a:bodyPr>
          <a:lstStyle>
            <a:lvl1pPr marL="0" indent="0">
              <a:buNone/>
              <a:defRPr sz="900" b="0" i="1">
                <a:solidFill>
                  <a:schemeClr val="accent6">
                    <a:lumMod val="75000"/>
                  </a:schemeClr>
                </a:solidFill>
                <a:latin typeface="Trebuchet MS"/>
                <a:cs typeface="Trebuchet MS"/>
              </a:defRPr>
            </a:lvl1pPr>
            <a:lvl2pPr>
              <a:defRPr sz="1000"/>
            </a:lvl2pPr>
            <a:lvl3pPr>
              <a:defRPr sz="1000"/>
            </a:lvl3pPr>
            <a:lvl4pPr>
              <a:defRPr sz="1000"/>
            </a:lvl4pPr>
            <a:lvl5pPr>
              <a:defRPr sz="1000"/>
            </a:lvl5pPr>
          </a:lstStyle>
          <a:p>
            <a:pPr lvl="0"/>
            <a:r>
              <a:rPr lang="en-US"/>
              <a:t>Doctor’s Title</a:t>
            </a:r>
          </a:p>
          <a:p>
            <a:pPr lvl="0"/>
            <a:r>
              <a:rPr lang="en-US"/>
              <a:t>Department</a:t>
            </a:r>
          </a:p>
        </p:txBody>
      </p:sp>
      <p:sp>
        <p:nvSpPr>
          <p:cNvPr id="42" name="Picture Placeholder 4"/>
          <p:cNvSpPr>
            <a:spLocks noGrp="1"/>
          </p:cNvSpPr>
          <p:nvPr>
            <p:ph type="pic" sz="quarter" idx="49" hasCustomPrompt="1"/>
          </p:nvPr>
        </p:nvSpPr>
        <p:spPr>
          <a:xfrm>
            <a:off x="705529" y="2757241"/>
            <a:ext cx="981395" cy="981395"/>
          </a:xfrm>
          <a:prstGeom prst="ellipse">
            <a:avLst/>
          </a:prstGeom>
        </p:spPr>
        <p:txBody>
          <a:bodyPr vert="horz"/>
          <a:lstStyle>
            <a:lvl1pPr marL="0" indent="0">
              <a:buNone/>
              <a:defRPr sz="1000"/>
            </a:lvl1pPr>
          </a:lstStyle>
          <a:p>
            <a:r>
              <a:rPr lang="en-US"/>
              <a:t>Click on icon </a:t>
            </a:r>
          </a:p>
          <a:p>
            <a:r>
              <a:rPr lang="en-US"/>
              <a:t>to insert image</a:t>
            </a:r>
          </a:p>
        </p:txBody>
      </p:sp>
      <p:sp>
        <p:nvSpPr>
          <p:cNvPr id="45" name="Text Placeholder 6"/>
          <p:cNvSpPr>
            <a:spLocks noGrp="1"/>
          </p:cNvSpPr>
          <p:nvPr>
            <p:ph type="body" sz="quarter" idx="50" hasCustomPrompt="1"/>
          </p:nvPr>
        </p:nvSpPr>
        <p:spPr>
          <a:xfrm>
            <a:off x="466409" y="3751202"/>
            <a:ext cx="1453878" cy="207267"/>
          </a:xfrm>
          <a:prstGeom prst="rect">
            <a:avLst/>
          </a:prstGeom>
        </p:spPr>
        <p:txBody>
          <a:bodyPr vert="horz" anchor="b" anchorCtr="0">
            <a:noAutofit/>
          </a:bodyPr>
          <a:lstStyle>
            <a:lvl1pPr marL="0" indent="0">
              <a:buNone/>
              <a:defRPr sz="900" b="1" baseline="0">
                <a:solidFill>
                  <a:srgbClr val="0098D7"/>
                </a:solidFill>
              </a:defRPr>
            </a:lvl1pPr>
            <a:lvl2pPr>
              <a:defRPr sz="1000"/>
            </a:lvl2pPr>
            <a:lvl3pPr>
              <a:defRPr sz="1000"/>
            </a:lvl3pPr>
            <a:lvl4pPr>
              <a:defRPr sz="1000"/>
            </a:lvl4pPr>
            <a:lvl5pPr>
              <a:defRPr sz="1000"/>
            </a:lvl5pPr>
          </a:lstStyle>
          <a:p>
            <a:pPr lvl="0"/>
            <a:r>
              <a:rPr lang="en-US"/>
              <a:t>Dr. </a:t>
            </a:r>
            <a:r>
              <a:rPr lang="en-US" err="1"/>
              <a:t>FirstLast</a:t>
            </a:r>
            <a:r>
              <a:rPr lang="en-US"/>
              <a:t> Name, MD</a:t>
            </a:r>
          </a:p>
        </p:txBody>
      </p:sp>
      <p:sp>
        <p:nvSpPr>
          <p:cNvPr id="71" name="Text Placeholder 6"/>
          <p:cNvSpPr>
            <a:spLocks noGrp="1"/>
          </p:cNvSpPr>
          <p:nvPr>
            <p:ph type="body" sz="quarter" idx="51" hasCustomPrompt="1"/>
          </p:nvPr>
        </p:nvSpPr>
        <p:spPr>
          <a:xfrm>
            <a:off x="466408" y="3895557"/>
            <a:ext cx="1453879" cy="385390"/>
          </a:xfrm>
          <a:prstGeom prst="rect">
            <a:avLst/>
          </a:prstGeom>
        </p:spPr>
        <p:txBody>
          <a:bodyPr vert="horz" anchor="t" anchorCtr="0">
            <a:noAutofit/>
          </a:bodyPr>
          <a:lstStyle>
            <a:lvl1pPr marL="0" indent="0">
              <a:buNone/>
              <a:defRPr sz="900" b="0" i="1">
                <a:solidFill>
                  <a:schemeClr val="accent6">
                    <a:lumMod val="75000"/>
                  </a:schemeClr>
                </a:solidFill>
                <a:latin typeface="Trebuchet MS"/>
                <a:cs typeface="Trebuchet MS"/>
              </a:defRPr>
            </a:lvl1pPr>
            <a:lvl2pPr>
              <a:defRPr sz="1000"/>
            </a:lvl2pPr>
            <a:lvl3pPr>
              <a:defRPr sz="1000"/>
            </a:lvl3pPr>
            <a:lvl4pPr>
              <a:defRPr sz="1000"/>
            </a:lvl4pPr>
            <a:lvl5pPr>
              <a:defRPr sz="1000"/>
            </a:lvl5pPr>
          </a:lstStyle>
          <a:p>
            <a:pPr lvl="0"/>
            <a:r>
              <a:rPr lang="en-US"/>
              <a:t>Doctor’s Title</a:t>
            </a:r>
          </a:p>
          <a:p>
            <a:pPr lvl="0"/>
            <a:r>
              <a:rPr lang="en-US"/>
              <a:t>Department</a:t>
            </a:r>
          </a:p>
        </p:txBody>
      </p:sp>
      <p:sp>
        <p:nvSpPr>
          <p:cNvPr id="72" name="Picture Placeholder 4"/>
          <p:cNvSpPr>
            <a:spLocks noGrp="1"/>
          </p:cNvSpPr>
          <p:nvPr>
            <p:ph type="pic" sz="quarter" idx="52" hasCustomPrompt="1"/>
          </p:nvPr>
        </p:nvSpPr>
        <p:spPr>
          <a:xfrm>
            <a:off x="2647652" y="2769807"/>
            <a:ext cx="981395" cy="981395"/>
          </a:xfrm>
          <a:prstGeom prst="ellipse">
            <a:avLst/>
          </a:prstGeom>
        </p:spPr>
        <p:txBody>
          <a:bodyPr vert="horz"/>
          <a:lstStyle>
            <a:lvl1pPr marL="0" indent="0">
              <a:buNone/>
              <a:defRPr sz="1000"/>
            </a:lvl1pPr>
          </a:lstStyle>
          <a:p>
            <a:r>
              <a:rPr lang="en-US"/>
              <a:t>Click on icon </a:t>
            </a:r>
          </a:p>
          <a:p>
            <a:r>
              <a:rPr lang="en-US"/>
              <a:t>to insert image</a:t>
            </a:r>
          </a:p>
        </p:txBody>
      </p:sp>
      <p:sp>
        <p:nvSpPr>
          <p:cNvPr id="73" name="Text Placeholder 6"/>
          <p:cNvSpPr>
            <a:spLocks noGrp="1"/>
          </p:cNvSpPr>
          <p:nvPr>
            <p:ph type="body" sz="quarter" idx="53" hasCustomPrompt="1"/>
          </p:nvPr>
        </p:nvSpPr>
        <p:spPr>
          <a:xfrm>
            <a:off x="2408532" y="3763768"/>
            <a:ext cx="1453878" cy="207267"/>
          </a:xfrm>
          <a:prstGeom prst="rect">
            <a:avLst/>
          </a:prstGeom>
        </p:spPr>
        <p:txBody>
          <a:bodyPr vert="horz" anchor="b" anchorCtr="0">
            <a:noAutofit/>
          </a:bodyPr>
          <a:lstStyle>
            <a:lvl1pPr marL="0" indent="0">
              <a:buNone/>
              <a:defRPr sz="900" b="1" baseline="0">
                <a:solidFill>
                  <a:srgbClr val="0098D7"/>
                </a:solidFill>
              </a:defRPr>
            </a:lvl1pPr>
            <a:lvl2pPr>
              <a:defRPr sz="1000"/>
            </a:lvl2pPr>
            <a:lvl3pPr>
              <a:defRPr sz="1000"/>
            </a:lvl3pPr>
            <a:lvl4pPr>
              <a:defRPr sz="1000"/>
            </a:lvl4pPr>
            <a:lvl5pPr>
              <a:defRPr sz="1000"/>
            </a:lvl5pPr>
          </a:lstStyle>
          <a:p>
            <a:pPr lvl="0"/>
            <a:r>
              <a:rPr lang="en-US"/>
              <a:t>Dr. </a:t>
            </a:r>
            <a:r>
              <a:rPr lang="en-US" err="1"/>
              <a:t>FirstLast</a:t>
            </a:r>
            <a:r>
              <a:rPr lang="en-US"/>
              <a:t> Name, MD</a:t>
            </a:r>
          </a:p>
        </p:txBody>
      </p:sp>
      <p:sp>
        <p:nvSpPr>
          <p:cNvPr id="74" name="Text Placeholder 6"/>
          <p:cNvSpPr>
            <a:spLocks noGrp="1"/>
          </p:cNvSpPr>
          <p:nvPr>
            <p:ph type="body" sz="quarter" idx="54" hasCustomPrompt="1"/>
          </p:nvPr>
        </p:nvSpPr>
        <p:spPr>
          <a:xfrm>
            <a:off x="2408531" y="3908123"/>
            <a:ext cx="1453879" cy="385390"/>
          </a:xfrm>
          <a:prstGeom prst="rect">
            <a:avLst/>
          </a:prstGeom>
        </p:spPr>
        <p:txBody>
          <a:bodyPr vert="horz" anchor="t" anchorCtr="0">
            <a:noAutofit/>
          </a:bodyPr>
          <a:lstStyle>
            <a:lvl1pPr marL="0" indent="0">
              <a:buNone/>
              <a:defRPr sz="900" b="0" i="1">
                <a:solidFill>
                  <a:schemeClr val="accent6">
                    <a:lumMod val="75000"/>
                  </a:schemeClr>
                </a:solidFill>
                <a:latin typeface="Trebuchet MS"/>
                <a:cs typeface="Trebuchet MS"/>
              </a:defRPr>
            </a:lvl1pPr>
            <a:lvl2pPr>
              <a:defRPr sz="1000"/>
            </a:lvl2pPr>
            <a:lvl3pPr>
              <a:defRPr sz="1000"/>
            </a:lvl3pPr>
            <a:lvl4pPr>
              <a:defRPr sz="1000"/>
            </a:lvl4pPr>
            <a:lvl5pPr>
              <a:defRPr sz="1000"/>
            </a:lvl5pPr>
          </a:lstStyle>
          <a:p>
            <a:pPr lvl="0"/>
            <a:r>
              <a:rPr lang="en-US"/>
              <a:t>Doctor’s Title</a:t>
            </a:r>
          </a:p>
          <a:p>
            <a:pPr lvl="0"/>
            <a:r>
              <a:rPr lang="en-US"/>
              <a:t>Department</a:t>
            </a:r>
          </a:p>
        </p:txBody>
      </p:sp>
      <p:sp>
        <p:nvSpPr>
          <p:cNvPr id="75" name="Picture Placeholder 4"/>
          <p:cNvSpPr>
            <a:spLocks noGrp="1"/>
          </p:cNvSpPr>
          <p:nvPr>
            <p:ph type="pic" sz="quarter" idx="55" hasCustomPrompt="1"/>
          </p:nvPr>
        </p:nvSpPr>
        <p:spPr>
          <a:xfrm>
            <a:off x="4598916" y="2763124"/>
            <a:ext cx="981395" cy="981395"/>
          </a:xfrm>
          <a:prstGeom prst="ellipse">
            <a:avLst/>
          </a:prstGeom>
        </p:spPr>
        <p:txBody>
          <a:bodyPr vert="horz"/>
          <a:lstStyle>
            <a:lvl1pPr marL="0" indent="0">
              <a:buNone/>
              <a:defRPr sz="1000"/>
            </a:lvl1pPr>
          </a:lstStyle>
          <a:p>
            <a:r>
              <a:rPr lang="en-US"/>
              <a:t>Click on icon </a:t>
            </a:r>
          </a:p>
          <a:p>
            <a:r>
              <a:rPr lang="en-US"/>
              <a:t>to insert image</a:t>
            </a:r>
          </a:p>
        </p:txBody>
      </p:sp>
      <p:sp>
        <p:nvSpPr>
          <p:cNvPr id="76" name="Text Placeholder 6"/>
          <p:cNvSpPr>
            <a:spLocks noGrp="1"/>
          </p:cNvSpPr>
          <p:nvPr>
            <p:ph type="body" sz="quarter" idx="56" hasCustomPrompt="1"/>
          </p:nvPr>
        </p:nvSpPr>
        <p:spPr>
          <a:xfrm>
            <a:off x="4359796" y="3757085"/>
            <a:ext cx="1453878" cy="207267"/>
          </a:xfrm>
          <a:prstGeom prst="rect">
            <a:avLst/>
          </a:prstGeom>
        </p:spPr>
        <p:txBody>
          <a:bodyPr vert="horz" anchor="b" anchorCtr="0">
            <a:noAutofit/>
          </a:bodyPr>
          <a:lstStyle>
            <a:lvl1pPr marL="0" indent="0">
              <a:buNone/>
              <a:defRPr sz="900" b="1" baseline="0">
                <a:solidFill>
                  <a:srgbClr val="0098D7"/>
                </a:solidFill>
              </a:defRPr>
            </a:lvl1pPr>
            <a:lvl2pPr>
              <a:defRPr sz="1000"/>
            </a:lvl2pPr>
            <a:lvl3pPr>
              <a:defRPr sz="1000"/>
            </a:lvl3pPr>
            <a:lvl4pPr>
              <a:defRPr sz="1000"/>
            </a:lvl4pPr>
            <a:lvl5pPr>
              <a:defRPr sz="1000"/>
            </a:lvl5pPr>
          </a:lstStyle>
          <a:p>
            <a:pPr lvl="0"/>
            <a:r>
              <a:rPr lang="en-US"/>
              <a:t>Dr. </a:t>
            </a:r>
            <a:r>
              <a:rPr lang="en-US" err="1"/>
              <a:t>FirstLast</a:t>
            </a:r>
            <a:r>
              <a:rPr lang="en-US"/>
              <a:t> Name, MD</a:t>
            </a:r>
          </a:p>
        </p:txBody>
      </p:sp>
      <p:sp>
        <p:nvSpPr>
          <p:cNvPr id="77" name="Text Placeholder 6"/>
          <p:cNvSpPr>
            <a:spLocks noGrp="1"/>
          </p:cNvSpPr>
          <p:nvPr>
            <p:ph type="body" sz="quarter" idx="57" hasCustomPrompt="1"/>
          </p:nvPr>
        </p:nvSpPr>
        <p:spPr>
          <a:xfrm>
            <a:off x="4359795" y="3901440"/>
            <a:ext cx="1453879" cy="385390"/>
          </a:xfrm>
          <a:prstGeom prst="rect">
            <a:avLst/>
          </a:prstGeom>
        </p:spPr>
        <p:txBody>
          <a:bodyPr vert="horz" anchor="t" anchorCtr="0">
            <a:noAutofit/>
          </a:bodyPr>
          <a:lstStyle>
            <a:lvl1pPr marL="0" indent="0">
              <a:buNone/>
              <a:defRPr sz="900" b="0" i="1">
                <a:solidFill>
                  <a:schemeClr val="accent6">
                    <a:lumMod val="75000"/>
                  </a:schemeClr>
                </a:solidFill>
                <a:latin typeface="Trebuchet MS"/>
                <a:cs typeface="Trebuchet MS"/>
              </a:defRPr>
            </a:lvl1pPr>
            <a:lvl2pPr>
              <a:defRPr sz="1000"/>
            </a:lvl2pPr>
            <a:lvl3pPr>
              <a:defRPr sz="1000"/>
            </a:lvl3pPr>
            <a:lvl4pPr>
              <a:defRPr sz="1000"/>
            </a:lvl4pPr>
            <a:lvl5pPr>
              <a:defRPr sz="1000"/>
            </a:lvl5pPr>
          </a:lstStyle>
          <a:p>
            <a:pPr lvl="0"/>
            <a:r>
              <a:rPr lang="en-US"/>
              <a:t>Doctor’s Title</a:t>
            </a:r>
          </a:p>
          <a:p>
            <a:pPr lvl="0"/>
            <a:r>
              <a:rPr lang="en-US"/>
              <a:t>Department</a:t>
            </a:r>
          </a:p>
        </p:txBody>
      </p:sp>
      <p:sp>
        <p:nvSpPr>
          <p:cNvPr id="78" name="Picture Placeholder 4"/>
          <p:cNvSpPr>
            <a:spLocks noGrp="1"/>
          </p:cNvSpPr>
          <p:nvPr>
            <p:ph type="pic" sz="quarter" idx="58" hasCustomPrompt="1"/>
          </p:nvPr>
        </p:nvSpPr>
        <p:spPr>
          <a:xfrm>
            <a:off x="6541039" y="2769807"/>
            <a:ext cx="981395" cy="981395"/>
          </a:xfrm>
          <a:prstGeom prst="ellipse">
            <a:avLst/>
          </a:prstGeom>
        </p:spPr>
        <p:txBody>
          <a:bodyPr vert="horz"/>
          <a:lstStyle>
            <a:lvl1pPr marL="0" indent="0">
              <a:buNone/>
              <a:defRPr sz="1000"/>
            </a:lvl1pPr>
          </a:lstStyle>
          <a:p>
            <a:r>
              <a:rPr lang="en-US"/>
              <a:t>Click on icon </a:t>
            </a:r>
          </a:p>
          <a:p>
            <a:r>
              <a:rPr lang="en-US"/>
              <a:t>to insert image</a:t>
            </a:r>
          </a:p>
        </p:txBody>
      </p:sp>
      <p:sp>
        <p:nvSpPr>
          <p:cNvPr id="79" name="Text Placeholder 6"/>
          <p:cNvSpPr>
            <a:spLocks noGrp="1"/>
          </p:cNvSpPr>
          <p:nvPr>
            <p:ph type="body" sz="quarter" idx="59" hasCustomPrompt="1"/>
          </p:nvPr>
        </p:nvSpPr>
        <p:spPr>
          <a:xfrm>
            <a:off x="6301919" y="3763768"/>
            <a:ext cx="1453878" cy="207267"/>
          </a:xfrm>
          <a:prstGeom prst="rect">
            <a:avLst/>
          </a:prstGeom>
        </p:spPr>
        <p:txBody>
          <a:bodyPr vert="horz" anchor="b" anchorCtr="0">
            <a:noAutofit/>
          </a:bodyPr>
          <a:lstStyle>
            <a:lvl1pPr marL="0" indent="0">
              <a:buNone/>
              <a:defRPr sz="900" b="1" baseline="0">
                <a:solidFill>
                  <a:srgbClr val="0098D7"/>
                </a:solidFill>
              </a:defRPr>
            </a:lvl1pPr>
            <a:lvl2pPr>
              <a:defRPr sz="1000"/>
            </a:lvl2pPr>
            <a:lvl3pPr>
              <a:defRPr sz="1000"/>
            </a:lvl3pPr>
            <a:lvl4pPr>
              <a:defRPr sz="1000"/>
            </a:lvl4pPr>
            <a:lvl5pPr>
              <a:defRPr sz="1000"/>
            </a:lvl5pPr>
          </a:lstStyle>
          <a:p>
            <a:pPr lvl="0"/>
            <a:r>
              <a:rPr lang="en-US"/>
              <a:t>Dr. </a:t>
            </a:r>
            <a:r>
              <a:rPr lang="en-US" err="1"/>
              <a:t>FirstLast</a:t>
            </a:r>
            <a:r>
              <a:rPr lang="en-US"/>
              <a:t> Name, MD</a:t>
            </a:r>
          </a:p>
        </p:txBody>
      </p:sp>
      <p:sp>
        <p:nvSpPr>
          <p:cNvPr id="80" name="Text Placeholder 6"/>
          <p:cNvSpPr>
            <a:spLocks noGrp="1"/>
          </p:cNvSpPr>
          <p:nvPr>
            <p:ph type="body" sz="quarter" idx="60" hasCustomPrompt="1"/>
          </p:nvPr>
        </p:nvSpPr>
        <p:spPr>
          <a:xfrm>
            <a:off x="6301918" y="3908123"/>
            <a:ext cx="1453879" cy="385390"/>
          </a:xfrm>
          <a:prstGeom prst="rect">
            <a:avLst/>
          </a:prstGeom>
        </p:spPr>
        <p:txBody>
          <a:bodyPr vert="horz" anchor="t" anchorCtr="0">
            <a:noAutofit/>
          </a:bodyPr>
          <a:lstStyle>
            <a:lvl1pPr marL="0" indent="0">
              <a:buNone/>
              <a:defRPr sz="900" b="0" i="1">
                <a:solidFill>
                  <a:schemeClr val="accent6">
                    <a:lumMod val="75000"/>
                  </a:schemeClr>
                </a:solidFill>
                <a:latin typeface="Trebuchet MS"/>
                <a:cs typeface="Trebuchet MS"/>
              </a:defRPr>
            </a:lvl1pPr>
            <a:lvl2pPr>
              <a:defRPr sz="1000"/>
            </a:lvl2pPr>
            <a:lvl3pPr>
              <a:defRPr sz="1000"/>
            </a:lvl3pPr>
            <a:lvl4pPr>
              <a:defRPr sz="1000"/>
            </a:lvl4pPr>
            <a:lvl5pPr>
              <a:defRPr sz="1000"/>
            </a:lvl5pPr>
          </a:lstStyle>
          <a:p>
            <a:pPr lvl="0"/>
            <a:r>
              <a:rPr lang="en-US"/>
              <a:t>Doctor’s Title</a:t>
            </a:r>
          </a:p>
          <a:p>
            <a:pPr lvl="0"/>
            <a:r>
              <a:rPr lang="en-US"/>
              <a:t>Department</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ustom Divider Slide">
    <p:spTree>
      <p:nvGrpSpPr>
        <p:cNvPr id="1" name=""/>
        <p:cNvGrpSpPr/>
        <p:nvPr/>
      </p:nvGrpSpPr>
      <p:grpSpPr>
        <a:xfrm>
          <a:off x="0" y="0"/>
          <a:ext cx="0" cy="0"/>
          <a:chOff x="0" y="0"/>
          <a:chExt cx="0" cy="0"/>
        </a:xfrm>
      </p:grpSpPr>
      <p:cxnSp>
        <p:nvCxnSpPr>
          <p:cNvPr id="6" name="Straight Connector 5"/>
          <p:cNvCxnSpPr/>
          <p:nvPr userDrawn="1"/>
        </p:nvCxnSpPr>
        <p:spPr>
          <a:xfrm>
            <a:off x="-9427" y="5093737"/>
            <a:ext cx="9153426" cy="0"/>
          </a:xfrm>
          <a:prstGeom prst="line">
            <a:avLst/>
          </a:prstGeom>
          <a:noFill/>
          <a:ln w="88900" cap="flat" cmpd="sng" algn="ctr">
            <a:solidFill>
              <a:srgbClr val="FFE04F"/>
            </a:solidFill>
            <a:prstDash val="solid"/>
          </a:ln>
          <a:effectLst/>
        </p:spPr>
      </p:cxnSp>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5" name="Title 3"/>
          <p:cNvSpPr>
            <a:spLocks noGrp="1"/>
          </p:cNvSpPr>
          <p:nvPr>
            <p:ph type="ctrTitle"/>
          </p:nvPr>
        </p:nvSpPr>
        <p:spPr>
          <a:xfrm>
            <a:off x="471486" y="2360641"/>
            <a:ext cx="8201027" cy="584776"/>
          </a:xfrm>
          <a:prstGeom prst="rect">
            <a:avLst/>
          </a:prstGeom>
        </p:spPr>
        <p:txBody>
          <a:bodyPr anchor="ctr">
            <a:spAutoFit/>
          </a:bodyPr>
          <a:lstStyle>
            <a:lvl1pPr>
              <a:defRPr b="1">
                <a:solidFill>
                  <a:schemeClr val="bg1"/>
                </a:solidFill>
              </a:defRPr>
            </a:lvl1pPr>
          </a:lstStyle>
          <a:p>
            <a:r>
              <a:rPr lang="en-US" sz="3200" cap="none" spc="-80">
                <a:latin typeface="Arial" charset="0"/>
                <a:cs typeface="Arial" charset="0"/>
              </a:rPr>
              <a:t>Click to edit Master title style</a:t>
            </a:r>
            <a:endParaRPr lang="en-US" sz="3200" cap="none" spc="-80">
              <a:latin typeface="Arial" charset="0"/>
              <a:ea typeface="Arial" charset="0"/>
              <a:cs typeface="Arial" charset="0"/>
            </a:endParaRPr>
          </a:p>
        </p:txBody>
      </p:sp>
      <p:sp>
        <p:nvSpPr>
          <p:cNvPr id="7" name="Picture Placeholder 6"/>
          <p:cNvSpPr>
            <a:spLocks noGrp="1"/>
          </p:cNvSpPr>
          <p:nvPr>
            <p:ph type="pic" sz="quarter" idx="11" hasCustomPrompt="1"/>
          </p:nvPr>
        </p:nvSpPr>
        <p:spPr>
          <a:xfrm>
            <a:off x="0" y="15875"/>
            <a:ext cx="9153525" cy="5132388"/>
          </a:xfrm>
          <a:prstGeom prst="rect">
            <a:avLst/>
          </a:prstGeom>
        </p:spPr>
        <p:txBody>
          <a:bodyPr vert="horz" anchor="ctr"/>
          <a:lstStyle>
            <a:lvl1pPr marL="0" indent="0" algn="ctr">
              <a:buNone/>
              <a:defRPr baseline="0"/>
            </a:lvl1pPr>
          </a:lstStyle>
          <a:p>
            <a:r>
              <a:rPr lang="en-US"/>
              <a:t>Insert your own image for this divider slide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8474" y="4386369"/>
            <a:ext cx="1948401" cy="534855"/>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03187" y="4520024"/>
            <a:ext cx="1632953" cy="391293"/>
          </a:xfrm>
          <a:prstGeom prst="rect">
            <a:avLst/>
          </a:prstGeom>
        </p:spPr>
      </p:pic>
    </p:spTree>
    <p:extLst>
      <p:ext uri="{BB962C8B-B14F-4D97-AF65-F5344CB8AC3E}">
        <p14:creationId xmlns:p14="http://schemas.microsoft.com/office/powerpoint/2010/main" val="39650653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vider Slide A">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17447" t="17787" r="7281" b="19703"/>
          <a:stretch/>
        </p:blipFill>
        <p:spPr>
          <a:xfrm flipH="1">
            <a:off x="0" y="0"/>
            <a:ext cx="9321799" cy="5148264"/>
          </a:xfrm>
          <a:prstGeom prst="rect">
            <a:avLst/>
          </a:prstGeom>
        </p:spPr>
      </p:pic>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5" name="Title 3"/>
          <p:cNvSpPr>
            <a:spLocks noGrp="1"/>
          </p:cNvSpPr>
          <p:nvPr>
            <p:ph type="ctrTitle" hasCustomPrompt="1"/>
          </p:nvPr>
        </p:nvSpPr>
        <p:spPr>
          <a:xfrm>
            <a:off x="471486" y="2360641"/>
            <a:ext cx="8201027" cy="584776"/>
          </a:xfrm>
          <a:prstGeom prst="rect">
            <a:avLst/>
          </a:prstGeom>
        </p:spPr>
        <p:txBody>
          <a:bodyPr anchor="ctr">
            <a:spAutoFit/>
          </a:bodyPr>
          <a:lstStyle>
            <a:lvl1pPr>
              <a:defRPr b="1">
                <a:solidFill>
                  <a:schemeClr val="bg1"/>
                </a:solidFill>
              </a:defRPr>
            </a:lvl1pPr>
          </a:lstStyle>
          <a:p>
            <a:r>
              <a:rPr lang="en-US" sz="3200" cap="none" spc="-80">
                <a:latin typeface="Arial" charset="0"/>
                <a:ea typeface="Arial" charset="0"/>
                <a:cs typeface="Arial" charset="0"/>
              </a:rPr>
              <a:t>Click to edit Divider</a:t>
            </a:r>
          </a:p>
        </p:txBody>
      </p:sp>
      <p:cxnSp>
        <p:nvCxnSpPr>
          <p:cNvPr id="9" name="Straight Connector 8"/>
          <p:cNvCxnSpPr/>
          <p:nvPr userDrawn="1"/>
        </p:nvCxnSpPr>
        <p:spPr>
          <a:xfrm>
            <a:off x="-9427" y="5093737"/>
            <a:ext cx="9153426" cy="0"/>
          </a:xfrm>
          <a:prstGeom prst="line">
            <a:avLst/>
          </a:prstGeom>
          <a:noFill/>
          <a:ln w="88900" cap="flat" cmpd="sng" algn="ctr">
            <a:solidFill>
              <a:srgbClr val="FFE04F"/>
            </a:solidFill>
            <a:prstDash val="solid"/>
          </a:ln>
          <a:effectLst/>
        </p:spPr>
      </p:cxn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6336" y="4491252"/>
            <a:ext cx="1572520" cy="377246"/>
          </a:xfrm>
          <a:prstGeom prst="rect">
            <a:avLst/>
          </a:prstGeom>
        </p:spPr>
      </p:pic>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6672" y="4472667"/>
            <a:ext cx="1818591" cy="431265"/>
          </a:xfrm>
          <a:prstGeom prst="rect">
            <a:avLst/>
          </a:prstGeom>
        </p:spPr>
      </p:pic>
    </p:spTree>
    <p:extLst>
      <p:ext uri="{BB962C8B-B14F-4D97-AF65-F5344CB8AC3E}">
        <p14:creationId xmlns:p14="http://schemas.microsoft.com/office/powerpoint/2010/main" val="15181121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vider Slide B">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31837"/>
          </a:xfrm>
          <a:prstGeom prst="rect">
            <a:avLst/>
          </a:prstGeom>
        </p:spPr>
      </p:pic>
      <p:sp>
        <p:nvSpPr>
          <p:cNvPr id="5" name="Title 3"/>
          <p:cNvSpPr>
            <a:spLocks noGrp="1"/>
          </p:cNvSpPr>
          <p:nvPr>
            <p:ph type="ctrTitle" hasCustomPrompt="1"/>
          </p:nvPr>
        </p:nvSpPr>
        <p:spPr>
          <a:xfrm>
            <a:off x="471486" y="2380961"/>
            <a:ext cx="8201027" cy="584776"/>
          </a:xfrm>
          <a:prstGeom prst="rect">
            <a:avLst/>
          </a:prstGeom>
        </p:spPr>
        <p:txBody>
          <a:bodyPr anchor="ctr">
            <a:spAutoFit/>
          </a:bodyPr>
          <a:lstStyle>
            <a:lvl1pPr>
              <a:defRPr b="1">
                <a:solidFill>
                  <a:schemeClr val="bg1"/>
                </a:solidFill>
              </a:defRPr>
            </a:lvl1pPr>
          </a:lstStyle>
          <a:p>
            <a:r>
              <a:rPr lang="en-US" sz="3200" cap="none" spc="-80">
                <a:latin typeface="Arial" charset="0"/>
                <a:ea typeface="Arial" charset="0"/>
                <a:cs typeface="Arial" charset="0"/>
              </a:rPr>
              <a:t>Click to edit Divider</a:t>
            </a:r>
          </a:p>
        </p:txBody>
      </p:sp>
      <p:cxnSp>
        <p:nvCxnSpPr>
          <p:cNvPr id="8" name="Straight Connector 7"/>
          <p:cNvCxnSpPr/>
          <p:nvPr userDrawn="1"/>
        </p:nvCxnSpPr>
        <p:spPr>
          <a:xfrm>
            <a:off x="-9427" y="5093737"/>
            <a:ext cx="9153426" cy="0"/>
          </a:xfrm>
          <a:prstGeom prst="line">
            <a:avLst/>
          </a:prstGeom>
          <a:noFill/>
          <a:ln w="88900" cap="flat" cmpd="sng" algn="ctr">
            <a:solidFill>
              <a:srgbClr val="FFE04F"/>
            </a:solidFill>
            <a:prstDash val="solid"/>
          </a:ln>
          <a:effectLst/>
        </p:spPr>
      </p:cxn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6336" y="4491252"/>
            <a:ext cx="1572520" cy="377246"/>
          </a:xfrm>
          <a:prstGeom prst="rect">
            <a:avLst/>
          </a:prstGeom>
        </p:spPr>
      </p:pic>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6672" y="4472667"/>
            <a:ext cx="1818591" cy="431265"/>
          </a:xfrm>
          <a:prstGeom prst="rect">
            <a:avLst/>
          </a:prstGeom>
        </p:spPr>
      </p:pic>
    </p:spTree>
    <p:extLst>
      <p:ext uri="{BB962C8B-B14F-4D97-AF65-F5344CB8AC3E}">
        <p14:creationId xmlns:p14="http://schemas.microsoft.com/office/powerpoint/2010/main" val="5861889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Slide C">
    <p:spTree>
      <p:nvGrpSpPr>
        <p:cNvPr id="1" name=""/>
        <p:cNvGrpSpPr/>
        <p:nvPr/>
      </p:nvGrpSpPr>
      <p:grpSpPr>
        <a:xfrm>
          <a:off x="0" y="0"/>
          <a:ext cx="0" cy="0"/>
          <a:chOff x="0" y="0"/>
          <a:chExt cx="0" cy="0"/>
        </a:xfrm>
      </p:grpSpPr>
      <p:sp>
        <p:nvSpPr>
          <p:cNvPr id="2" name="Rectangle 1"/>
          <p:cNvSpPr/>
          <p:nvPr userDrawn="1"/>
        </p:nvSpPr>
        <p:spPr>
          <a:xfrm>
            <a:off x="0" y="0"/>
            <a:ext cx="9144000" cy="514826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0"/>
          </p:nvPr>
        </p:nvSpPr>
        <p:spPr/>
        <p:txBody>
          <a:bodyPr/>
          <a:lstStyle/>
          <a:p>
            <a:fld id="{B4912D95-9EAC-F54B-ACA4-A6FD5A6624C2}" type="slidenum">
              <a:rPr lang="en-US" smtClean="0"/>
              <a:pPr/>
              <a:t>‹#›</a:t>
            </a:fld>
            <a:endParaRPr lang="en-US"/>
          </a:p>
        </p:txBody>
      </p:sp>
      <p:pic>
        <p:nvPicPr>
          <p:cNvPr id="4" name="Picture 3"/>
          <p:cNvPicPr>
            <a:picLocks noChangeAspect="1"/>
          </p:cNvPicPr>
          <p:nvPr userDrawn="1"/>
        </p:nvPicPr>
        <p:blipFill>
          <a:blip r:embed="rId2">
            <a:alphaModFix amt="91000"/>
            <a:extLst>
              <a:ext uri="{BEBA8EAE-BF5A-486C-A8C5-ECC9F3942E4B}">
                <a14:imgProps xmlns:a14="http://schemas.microsoft.com/office/drawing/2010/main">
                  <a14:imgLayer r:embed="rId3">
                    <a14:imgEffect>
                      <a14:sharpenSoften amount="94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Text Placeholder 6"/>
          <p:cNvSpPr>
            <a:spLocks noGrp="1"/>
          </p:cNvSpPr>
          <p:nvPr>
            <p:ph type="body" sz="quarter" idx="11" hasCustomPrompt="1"/>
          </p:nvPr>
        </p:nvSpPr>
        <p:spPr>
          <a:xfrm>
            <a:off x="1146919" y="2178772"/>
            <a:ext cx="6855044" cy="830997"/>
          </a:xfrm>
          <a:prstGeom prst="rect">
            <a:avLst/>
          </a:prstGeom>
        </p:spPr>
        <p:txBody>
          <a:bodyPr vert="horz" anchor="ctr" anchorCtr="0">
            <a:spAutoFit/>
          </a:bodyPr>
          <a:lstStyle>
            <a:lvl1pPr marL="0" indent="0" algn="ctr">
              <a:buNone/>
              <a:defRPr sz="4800" b="1">
                <a:solidFill>
                  <a:schemeClr val="accent1"/>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Divider Slide</a:t>
            </a:r>
          </a:p>
        </p:txBody>
      </p:sp>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8474" y="178051"/>
            <a:ext cx="1948401" cy="534855"/>
          </a:xfrm>
          <a:prstGeom prst="rect">
            <a:avLst/>
          </a:prstGeom>
        </p:spPr>
      </p:pic>
      <p:pic>
        <p:nvPicPr>
          <p:cNvPr id="14" name="Picture 1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303187" y="311706"/>
            <a:ext cx="1632953" cy="391293"/>
          </a:xfrm>
          <a:prstGeom prst="rect">
            <a:avLst/>
          </a:prstGeom>
        </p:spPr>
      </p:pic>
    </p:spTree>
    <p:extLst>
      <p:ext uri="{BB962C8B-B14F-4D97-AF65-F5344CB8AC3E}">
        <p14:creationId xmlns:p14="http://schemas.microsoft.com/office/powerpoint/2010/main" val="29134736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7" name="Text Placeholder 6"/>
          <p:cNvSpPr>
            <a:spLocks noGrp="1"/>
          </p:cNvSpPr>
          <p:nvPr>
            <p:ph type="body" sz="quarter" idx="39" hasCustomPrompt="1"/>
          </p:nvPr>
        </p:nvSpPr>
        <p:spPr>
          <a:xfrm>
            <a:off x="801842" y="943207"/>
            <a:ext cx="7464425" cy="400110"/>
          </a:xfrm>
          <a:prstGeom prst="rect">
            <a:avLst/>
          </a:prstGeom>
        </p:spPr>
        <p:txBody>
          <a:bodyPr vert="horz" wrap="square" anchor="b" anchorCtr="0">
            <a:spAutoFit/>
          </a:bodyPr>
          <a:lstStyle>
            <a:lvl1pPr marL="0" indent="0" algn="l">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Name of Table</a:t>
            </a:r>
          </a:p>
        </p:txBody>
      </p:sp>
      <p:sp>
        <p:nvSpPr>
          <p:cNvPr id="8" name="Table Placeholder 7"/>
          <p:cNvSpPr>
            <a:spLocks noGrp="1"/>
          </p:cNvSpPr>
          <p:nvPr>
            <p:ph type="tbl" sz="quarter" idx="40"/>
          </p:nvPr>
        </p:nvSpPr>
        <p:spPr>
          <a:xfrm>
            <a:off x="801843" y="1343317"/>
            <a:ext cx="7464425" cy="2923883"/>
          </a:xfrm>
          <a:prstGeom prst="rect">
            <a:avLst/>
          </a:prstGeom>
        </p:spPr>
        <p:txBody>
          <a:bodyPr vert="horz"/>
          <a:lstStyle/>
          <a:p>
            <a:r>
              <a:rPr lang="en-US"/>
              <a:t>Click icon to add table</a:t>
            </a:r>
          </a:p>
        </p:txBody>
      </p:sp>
    </p:spTree>
    <p:extLst>
      <p:ext uri="{BB962C8B-B14F-4D97-AF65-F5344CB8AC3E}">
        <p14:creationId xmlns:p14="http://schemas.microsoft.com/office/powerpoint/2010/main" val="24840147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6" name="Text Placeholder 6"/>
          <p:cNvSpPr>
            <a:spLocks noGrp="1"/>
          </p:cNvSpPr>
          <p:nvPr>
            <p:ph type="body" sz="quarter" idx="39" hasCustomPrompt="1"/>
          </p:nvPr>
        </p:nvSpPr>
        <p:spPr>
          <a:xfrm>
            <a:off x="771607" y="2219720"/>
            <a:ext cx="1465966" cy="771098"/>
          </a:xfrm>
          <a:prstGeom prst="rect">
            <a:avLst/>
          </a:prstGeom>
        </p:spPr>
        <p:txBody>
          <a:bodyPr vert="horz" anchor="b" anchorCtr="0">
            <a:spAutoFit/>
          </a:bodyPr>
          <a:lstStyle>
            <a:lvl1pPr marL="0" indent="0" algn="l">
              <a:buNone/>
              <a:defRPr sz="2000" b="1" baseline="0">
                <a:solidFill>
                  <a:schemeClr val="accent4"/>
                </a:solidFill>
              </a:defRPr>
            </a:lvl1pPr>
            <a:lvl2pPr marL="457200" indent="0">
              <a:buNone/>
              <a:defRPr sz="2600" b="1">
                <a:solidFill>
                  <a:schemeClr val="accent1"/>
                </a:solidFill>
              </a:defRPr>
            </a:lvl2pPr>
            <a:lvl3pPr marL="914400" indent="0">
              <a:buNone/>
              <a:defRPr sz="2600" b="1">
                <a:solidFill>
                  <a:schemeClr val="accent1"/>
                </a:solidFill>
              </a:defRPr>
            </a:lvl3pPr>
            <a:lvl4pPr marL="1371600" indent="0">
              <a:buNone/>
              <a:defRPr sz="2600" b="1">
                <a:solidFill>
                  <a:schemeClr val="accent1"/>
                </a:solidFill>
              </a:defRPr>
            </a:lvl4pPr>
            <a:lvl5pPr marL="1828800" indent="0">
              <a:buNone/>
              <a:defRPr sz="2600" b="1">
                <a:solidFill>
                  <a:schemeClr val="accent1"/>
                </a:solidFill>
              </a:defRPr>
            </a:lvl5pPr>
          </a:lstStyle>
          <a:p>
            <a:pPr lvl="0"/>
            <a:r>
              <a:rPr lang="en-US"/>
              <a:t>Bar Graph</a:t>
            </a:r>
          </a:p>
          <a:p>
            <a:pPr lvl="0"/>
            <a:r>
              <a:rPr lang="en-US"/>
              <a:t>Name</a:t>
            </a:r>
          </a:p>
        </p:txBody>
      </p:sp>
      <p:sp>
        <p:nvSpPr>
          <p:cNvPr id="4" name="Chart Placeholder 3"/>
          <p:cNvSpPr>
            <a:spLocks noGrp="1"/>
          </p:cNvSpPr>
          <p:nvPr>
            <p:ph type="chart" sz="quarter" idx="40"/>
          </p:nvPr>
        </p:nvSpPr>
        <p:spPr>
          <a:xfrm>
            <a:off x="2312988" y="1282924"/>
            <a:ext cx="6357937" cy="2905125"/>
          </a:xfrm>
          <a:prstGeom prst="rect">
            <a:avLst/>
          </a:prstGeom>
        </p:spPr>
        <p:txBody>
          <a:bodyPr vert="horz"/>
          <a:lstStyle/>
          <a:p>
            <a:r>
              <a:rPr lang="en-US"/>
              <a:t>Click icon to add chart</a:t>
            </a:r>
          </a:p>
        </p:txBody>
      </p:sp>
    </p:spTree>
    <p:extLst>
      <p:ext uri="{BB962C8B-B14F-4D97-AF65-F5344CB8AC3E}">
        <p14:creationId xmlns:p14="http://schemas.microsoft.com/office/powerpoint/2010/main" val="24532540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B4912D95-9EAC-F54B-ACA4-A6FD5A6624C2}" type="slidenum">
              <a:rPr lang="en-US" smtClean="0"/>
              <a:pPr/>
              <a:t>‹#›</a:t>
            </a:fld>
            <a:endParaRPr lang="en-US"/>
          </a:p>
        </p:txBody>
      </p:sp>
      <p:pic>
        <p:nvPicPr>
          <p:cNvPr id="4" name="Picture 3"/>
          <p:cNvPicPr>
            <a:picLocks noChangeAspect="1"/>
          </p:cNvPicPr>
          <p:nvPr userDrawn="1"/>
        </p:nvPicPr>
        <p:blipFill rotWithShape="1">
          <a:blip r:embed="rId2" cstate="screen">
            <a:alphaModFix amt="40000"/>
            <a:extLst>
              <a:ext uri="{28A0092B-C50C-407E-A947-70E740481C1C}">
                <a14:useLocalDpi xmlns:a14="http://schemas.microsoft.com/office/drawing/2010/main"/>
              </a:ext>
            </a:extLst>
          </a:blip>
          <a:srcRect/>
          <a:stretch/>
        </p:blipFill>
        <p:spPr>
          <a:xfrm>
            <a:off x="0" y="1"/>
            <a:ext cx="9144000" cy="5143500"/>
          </a:xfrm>
          <a:prstGeom prst="rect">
            <a:avLst/>
          </a:prstGeom>
        </p:spPr>
      </p:pic>
      <p:sp>
        <p:nvSpPr>
          <p:cNvPr id="5" name="Title 3"/>
          <p:cNvSpPr>
            <a:spLocks noGrp="1"/>
          </p:cNvSpPr>
          <p:nvPr>
            <p:ph type="ctrTitle" hasCustomPrompt="1"/>
          </p:nvPr>
        </p:nvSpPr>
        <p:spPr>
          <a:xfrm>
            <a:off x="687600" y="1145059"/>
            <a:ext cx="7772400" cy="2993424"/>
          </a:xfrm>
          <a:prstGeom prst="rect">
            <a:avLst/>
          </a:prstGeom>
        </p:spPr>
        <p:txBody>
          <a:bodyPr anchor="ctr"/>
          <a:lstStyle>
            <a:lvl1pPr>
              <a:defRPr b="1"/>
            </a:lvl1pPr>
          </a:lstStyle>
          <a:p>
            <a:r>
              <a:rPr lang="en-US" sz="4800" cap="none" spc="-80">
                <a:solidFill>
                  <a:srgbClr val="00B0F0"/>
                </a:solidFill>
                <a:latin typeface="Arial" charset="0"/>
                <a:ea typeface="Arial" charset="0"/>
                <a:cs typeface="Arial" charset="0"/>
              </a:rPr>
              <a:t>Thank you</a:t>
            </a: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8474" y="4386369"/>
            <a:ext cx="1948401" cy="534855"/>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03187" y="4520024"/>
            <a:ext cx="1632953" cy="391293"/>
          </a:xfrm>
          <a:prstGeom prst="rect">
            <a:avLst/>
          </a:prstGeom>
        </p:spPr>
      </p:pic>
    </p:spTree>
    <p:extLst>
      <p:ext uri="{BB962C8B-B14F-4D97-AF65-F5344CB8AC3E}">
        <p14:creationId xmlns:p14="http://schemas.microsoft.com/office/powerpoint/2010/main" val="1080509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2"/>
          </p:nvPr>
        </p:nvSpPr>
        <p:spPr>
          <a:xfrm>
            <a:off x="673100" y="4771678"/>
            <a:ext cx="1917700" cy="274097"/>
          </a:xfrm>
          <a:prstGeom prst="rect">
            <a:avLst/>
          </a:prstGeom>
        </p:spPr>
        <p:txBody>
          <a:bodyPr/>
          <a:lstStyle>
            <a:lvl1pPr>
              <a:defRPr sz="751">
                <a:solidFill>
                  <a:srgbClr val="696158"/>
                </a:solidFill>
              </a:defRPr>
            </a:lvl1pPr>
          </a:lstStyle>
          <a:p>
            <a:fld id="{D84150F9-13E7-D443-89F1-9A5205580AE7}" type="datetime1">
              <a:rPr lang="en-US" smtClean="0"/>
              <a:pPr/>
              <a:t>2/24/2022</a:t>
            </a:fld>
            <a:endParaRPr lang="en-US"/>
          </a:p>
        </p:txBody>
      </p:sp>
      <p:sp>
        <p:nvSpPr>
          <p:cNvPr id="7" name="Footer Placeholder 4"/>
          <p:cNvSpPr>
            <a:spLocks noGrp="1"/>
          </p:cNvSpPr>
          <p:nvPr>
            <p:ph type="ftr" sz="quarter" idx="3"/>
          </p:nvPr>
        </p:nvSpPr>
        <p:spPr>
          <a:xfrm>
            <a:off x="3124200" y="4771678"/>
            <a:ext cx="5207000" cy="274097"/>
          </a:xfrm>
          <a:prstGeom prst="rect">
            <a:avLst/>
          </a:prstGeom>
        </p:spPr>
        <p:txBody>
          <a:bodyPr/>
          <a:lstStyle>
            <a:lvl1pPr algn="r">
              <a:defRPr sz="751">
                <a:solidFill>
                  <a:srgbClr val="696158"/>
                </a:solidFill>
              </a:defRPr>
            </a:lvl1pPr>
          </a:lstStyle>
          <a:p>
            <a:endParaRPr lang="en-US"/>
          </a:p>
        </p:txBody>
      </p:sp>
      <p:sp>
        <p:nvSpPr>
          <p:cNvPr id="8" name="Slide Number Placeholder 5"/>
          <p:cNvSpPr>
            <a:spLocks noGrp="1"/>
          </p:cNvSpPr>
          <p:nvPr>
            <p:ph type="sldNum" sz="quarter" idx="4"/>
          </p:nvPr>
        </p:nvSpPr>
        <p:spPr>
          <a:xfrm>
            <a:off x="8509000" y="4771678"/>
            <a:ext cx="546100" cy="274097"/>
          </a:xfrm>
          <a:prstGeom prst="rect">
            <a:avLst/>
          </a:prstGeom>
        </p:spPr>
        <p:txBody>
          <a:bodyPr/>
          <a:lstStyle>
            <a:lvl1pPr algn="r">
              <a:defRPr sz="751">
                <a:solidFill>
                  <a:srgbClr val="696158"/>
                </a:solidFill>
              </a:defRPr>
            </a:lvl1pPr>
          </a:lstStyle>
          <a:p>
            <a:fld id="{F95E6B09-0E9D-914C-8F58-22804E1BEC7C}" type="slidenum">
              <a:rPr lang="en-US" smtClean="0"/>
              <a:pPr/>
              <a:t>‹#›</a:t>
            </a:fld>
            <a:endParaRPr lang="en-US"/>
          </a:p>
        </p:txBody>
      </p:sp>
    </p:spTree>
    <p:extLst>
      <p:ext uri="{BB962C8B-B14F-4D97-AF65-F5344CB8AC3E}">
        <p14:creationId xmlns:p14="http://schemas.microsoft.com/office/powerpoint/2010/main" val="20342272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04797-F21C-AC48-9115-BD257B08E9F0}"/>
              </a:ext>
            </a:extLst>
          </p:cNvPr>
          <p:cNvSpPr>
            <a:spLocks noGrp="1"/>
          </p:cNvSpPr>
          <p:nvPr>
            <p:ph type="ctrTitle"/>
          </p:nvPr>
        </p:nvSpPr>
        <p:spPr>
          <a:xfrm>
            <a:off x="1143000" y="842552"/>
            <a:ext cx="6858000" cy="1792358"/>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D5CF2DE-E67D-134D-8EC7-C8348D16905A}"/>
              </a:ext>
            </a:extLst>
          </p:cNvPr>
          <p:cNvSpPr>
            <a:spLocks noGrp="1"/>
          </p:cNvSpPr>
          <p:nvPr>
            <p:ph type="subTitle" idx="1"/>
          </p:nvPr>
        </p:nvSpPr>
        <p:spPr>
          <a:xfrm>
            <a:off x="1143000" y="2704030"/>
            <a:ext cx="6858000" cy="1242971"/>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B382D19-6DFC-3746-A0E7-8786FB6F71DE}"/>
              </a:ext>
            </a:extLst>
          </p:cNvPr>
          <p:cNvSpPr>
            <a:spLocks noGrp="1"/>
          </p:cNvSpPr>
          <p:nvPr>
            <p:ph type="dt" sz="half" idx="10"/>
          </p:nvPr>
        </p:nvSpPr>
        <p:spPr/>
        <p:txBody>
          <a:bodyPr/>
          <a:lstStyle/>
          <a:p>
            <a:fld id="{34402FA8-52EE-2941-AF8D-20E97B2DBEDB}" type="datetimeFigureOut">
              <a:rPr lang="en-US" smtClean="0"/>
              <a:t>2/24/2022</a:t>
            </a:fld>
            <a:endParaRPr lang="en-US"/>
          </a:p>
        </p:txBody>
      </p:sp>
      <p:sp>
        <p:nvSpPr>
          <p:cNvPr id="5" name="Footer Placeholder 4">
            <a:extLst>
              <a:ext uri="{FF2B5EF4-FFF2-40B4-BE49-F238E27FC236}">
                <a16:creationId xmlns:a16="http://schemas.microsoft.com/office/drawing/2014/main" id="{FAA04895-7BCB-A84E-AAD8-45C44601B6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D91043-C082-C644-91A4-5A61D5D0A5AB}"/>
              </a:ext>
            </a:extLst>
          </p:cNvPr>
          <p:cNvSpPr>
            <a:spLocks noGrp="1"/>
          </p:cNvSpPr>
          <p:nvPr>
            <p:ph type="sldNum" sz="quarter" idx="12"/>
          </p:nvPr>
        </p:nvSpPr>
        <p:spPr/>
        <p:txBody>
          <a:bodyPr/>
          <a:lstStyle/>
          <a:p>
            <a:fld id="{14B5759D-9934-224C-B7EC-A263E6B1A021}" type="slidenum">
              <a:rPr lang="en-US" smtClean="0"/>
              <a:t>‹#›</a:t>
            </a:fld>
            <a:endParaRPr lang="en-US"/>
          </a:p>
        </p:txBody>
      </p:sp>
    </p:spTree>
    <p:extLst>
      <p:ext uri="{BB962C8B-B14F-4D97-AF65-F5344CB8AC3E}">
        <p14:creationId xmlns:p14="http://schemas.microsoft.com/office/powerpoint/2010/main" val="3463771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80770-2D7D-C641-B9BB-25AF84D281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763C37-AE8B-FA46-A2CD-48428894BE5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0B8C59-C457-6A47-AAF3-9BEB0A7AD55D}"/>
              </a:ext>
            </a:extLst>
          </p:cNvPr>
          <p:cNvSpPr>
            <a:spLocks noGrp="1"/>
          </p:cNvSpPr>
          <p:nvPr>
            <p:ph type="dt" sz="half" idx="10"/>
          </p:nvPr>
        </p:nvSpPr>
        <p:spPr/>
        <p:txBody>
          <a:bodyPr/>
          <a:lstStyle/>
          <a:p>
            <a:fld id="{34402FA8-52EE-2941-AF8D-20E97B2DBEDB}" type="datetimeFigureOut">
              <a:rPr lang="en-US" smtClean="0"/>
              <a:t>2/24/2022</a:t>
            </a:fld>
            <a:endParaRPr lang="en-US"/>
          </a:p>
        </p:txBody>
      </p:sp>
      <p:sp>
        <p:nvSpPr>
          <p:cNvPr id="5" name="Footer Placeholder 4">
            <a:extLst>
              <a:ext uri="{FF2B5EF4-FFF2-40B4-BE49-F238E27FC236}">
                <a16:creationId xmlns:a16="http://schemas.microsoft.com/office/drawing/2014/main" id="{35120AD3-FDAE-5142-B89B-6409AE078D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982C55-7585-124E-BC95-78B8933B8ACB}"/>
              </a:ext>
            </a:extLst>
          </p:cNvPr>
          <p:cNvSpPr>
            <a:spLocks noGrp="1"/>
          </p:cNvSpPr>
          <p:nvPr>
            <p:ph type="sldNum" sz="quarter" idx="12"/>
          </p:nvPr>
        </p:nvSpPr>
        <p:spPr/>
        <p:txBody>
          <a:bodyPr/>
          <a:lstStyle/>
          <a:p>
            <a:fld id="{14B5759D-9934-224C-B7EC-A263E6B1A021}" type="slidenum">
              <a:rPr lang="en-US" smtClean="0"/>
              <a:t>‹#›</a:t>
            </a:fld>
            <a:endParaRPr lang="en-US"/>
          </a:p>
        </p:txBody>
      </p:sp>
    </p:spTree>
    <p:extLst>
      <p:ext uri="{BB962C8B-B14F-4D97-AF65-F5344CB8AC3E}">
        <p14:creationId xmlns:p14="http://schemas.microsoft.com/office/powerpoint/2010/main" val="170978589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CB241-2E30-DD43-9534-BEC61AF756B5}"/>
              </a:ext>
            </a:extLst>
          </p:cNvPr>
          <p:cNvSpPr>
            <a:spLocks noGrp="1"/>
          </p:cNvSpPr>
          <p:nvPr>
            <p:ph type="title"/>
          </p:nvPr>
        </p:nvSpPr>
        <p:spPr>
          <a:xfrm>
            <a:off x="623888" y="1283491"/>
            <a:ext cx="7886700" cy="2141534"/>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3647C08E-8B8E-7945-8D9B-D6F6477BC0ED}"/>
              </a:ext>
            </a:extLst>
          </p:cNvPr>
          <p:cNvSpPr>
            <a:spLocks noGrp="1"/>
          </p:cNvSpPr>
          <p:nvPr>
            <p:ph type="body" idx="1"/>
          </p:nvPr>
        </p:nvSpPr>
        <p:spPr>
          <a:xfrm>
            <a:off x="623888" y="3445285"/>
            <a:ext cx="7886700" cy="1126182"/>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9C3E9C2-637D-B94C-88CD-5B1649382CD4}"/>
              </a:ext>
            </a:extLst>
          </p:cNvPr>
          <p:cNvSpPr>
            <a:spLocks noGrp="1"/>
          </p:cNvSpPr>
          <p:nvPr>
            <p:ph type="dt" sz="half" idx="10"/>
          </p:nvPr>
        </p:nvSpPr>
        <p:spPr/>
        <p:txBody>
          <a:bodyPr/>
          <a:lstStyle/>
          <a:p>
            <a:fld id="{34402FA8-52EE-2941-AF8D-20E97B2DBEDB}" type="datetimeFigureOut">
              <a:rPr lang="en-US" smtClean="0"/>
              <a:t>2/24/2022</a:t>
            </a:fld>
            <a:endParaRPr lang="en-US"/>
          </a:p>
        </p:txBody>
      </p:sp>
      <p:sp>
        <p:nvSpPr>
          <p:cNvPr id="5" name="Footer Placeholder 4">
            <a:extLst>
              <a:ext uri="{FF2B5EF4-FFF2-40B4-BE49-F238E27FC236}">
                <a16:creationId xmlns:a16="http://schemas.microsoft.com/office/drawing/2014/main" id="{64C9A030-0DDE-144A-933B-D3D0EE3C39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BE6EEA-2351-B74E-91A8-CEF5DCC5651C}"/>
              </a:ext>
            </a:extLst>
          </p:cNvPr>
          <p:cNvSpPr>
            <a:spLocks noGrp="1"/>
          </p:cNvSpPr>
          <p:nvPr>
            <p:ph type="sldNum" sz="quarter" idx="12"/>
          </p:nvPr>
        </p:nvSpPr>
        <p:spPr/>
        <p:txBody>
          <a:bodyPr/>
          <a:lstStyle/>
          <a:p>
            <a:fld id="{14B5759D-9934-224C-B7EC-A263E6B1A021}" type="slidenum">
              <a:rPr lang="en-US" smtClean="0"/>
              <a:t>‹#›</a:t>
            </a:fld>
            <a:endParaRPr lang="en-US"/>
          </a:p>
        </p:txBody>
      </p:sp>
    </p:spTree>
    <p:extLst>
      <p:ext uri="{BB962C8B-B14F-4D97-AF65-F5344CB8AC3E}">
        <p14:creationId xmlns:p14="http://schemas.microsoft.com/office/powerpoint/2010/main" val="1027497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9F491-523C-A84E-AFD9-2E81AED7A7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7D54C1-1DCC-874D-9BF5-F52D8AC9B13C}"/>
              </a:ext>
            </a:extLst>
          </p:cNvPr>
          <p:cNvSpPr>
            <a:spLocks noGrp="1"/>
          </p:cNvSpPr>
          <p:nvPr>
            <p:ph sz="half" idx="1"/>
          </p:nvPr>
        </p:nvSpPr>
        <p:spPr>
          <a:xfrm>
            <a:off x="628650" y="1370486"/>
            <a:ext cx="3886200" cy="326652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355B67-BAEE-9143-8FB0-1785EC5B1B1E}"/>
              </a:ext>
            </a:extLst>
          </p:cNvPr>
          <p:cNvSpPr>
            <a:spLocks noGrp="1"/>
          </p:cNvSpPr>
          <p:nvPr>
            <p:ph sz="half" idx="2"/>
          </p:nvPr>
        </p:nvSpPr>
        <p:spPr>
          <a:xfrm>
            <a:off x="4629150" y="1370486"/>
            <a:ext cx="3886200" cy="326652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6FF547F-0DF0-834F-8D9C-CC20D3A97B81}"/>
              </a:ext>
            </a:extLst>
          </p:cNvPr>
          <p:cNvSpPr>
            <a:spLocks noGrp="1"/>
          </p:cNvSpPr>
          <p:nvPr>
            <p:ph type="dt" sz="half" idx="10"/>
          </p:nvPr>
        </p:nvSpPr>
        <p:spPr/>
        <p:txBody>
          <a:bodyPr/>
          <a:lstStyle/>
          <a:p>
            <a:fld id="{34402FA8-52EE-2941-AF8D-20E97B2DBEDB}" type="datetimeFigureOut">
              <a:rPr lang="en-US" smtClean="0"/>
              <a:t>2/24/2022</a:t>
            </a:fld>
            <a:endParaRPr lang="en-US"/>
          </a:p>
        </p:txBody>
      </p:sp>
      <p:sp>
        <p:nvSpPr>
          <p:cNvPr id="6" name="Footer Placeholder 5">
            <a:extLst>
              <a:ext uri="{FF2B5EF4-FFF2-40B4-BE49-F238E27FC236}">
                <a16:creationId xmlns:a16="http://schemas.microsoft.com/office/drawing/2014/main" id="{987B6FC2-C427-5A4C-A3F0-B4F78A9169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ED9632-1DC5-8D47-A309-0FA55903F401}"/>
              </a:ext>
            </a:extLst>
          </p:cNvPr>
          <p:cNvSpPr>
            <a:spLocks noGrp="1"/>
          </p:cNvSpPr>
          <p:nvPr>
            <p:ph type="sldNum" sz="quarter" idx="12"/>
          </p:nvPr>
        </p:nvSpPr>
        <p:spPr/>
        <p:txBody>
          <a:bodyPr/>
          <a:lstStyle/>
          <a:p>
            <a:fld id="{14B5759D-9934-224C-B7EC-A263E6B1A021}" type="slidenum">
              <a:rPr lang="en-US" smtClean="0"/>
              <a:t>‹#›</a:t>
            </a:fld>
            <a:endParaRPr lang="en-US"/>
          </a:p>
        </p:txBody>
      </p:sp>
    </p:spTree>
    <p:extLst>
      <p:ext uri="{BB962C8B-B14F-4D97-AF65-F5344CB8AC3E}">
        <p14:creationId xmlns:p14="http://schemas.microsoft.com/office/powerpoint/2010/main" val="28844591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88D31-AA92-694C-B978-90B102B2E24F}"/>
              </a:ext>
            </a:extLst>
          </p:cNvPr>
          <p:cNvSpPr>
            <a:spLocks noGrp="1"/>
          </p:cNvSpPr>
          <p:nvPr>
            <p:ph type="title"/>
          </p:nvPr>
        </p:nvSpPr>
        <p:spPr>
          <a:xfrm>
            <a:off x="629841" y="274098"/>
            <a:ext cx="7886700" cy="99509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3594A6-E7E0-324B-8B2A-06F7AAFEF71A}"/>
              </a:ext>
            </a:extLst>
          </p:cNvPr>
          <p:cNvSpPr>
            <a:spLocks noGrp="1"/>
          </p:cNvSpPr>
          <p:nvPr>
            <p:ph type="body" idx="1"/>
          </p:nvPr>
        </p:nvSpPr>
        <p:spPr>
          <a:xfrm>
            <a:off x="629842" y="1262040"/>
            <a:ext cx="3868340" cy="618506"/>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851710D1-ECB4-2946-AE0F-C29E7A74564C}"/>
              </a:ext>
            </a:extLst>
          </p:cNvPr>
          <p:cNvSpPr>
            <a:spLocks noGrp="1"/>
          </p:cNvSpPr>
          <p:nvPr>
            <p:ph sz="half" idx="2"/>
          </p:nvPr>
        </p:nvSpPr>
        <p:spPr>
          <a:xfrm>
            <a:off x="629842" y="1880546"/>
            <a:ext cx="3868340" cy="276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62D141-F01B-1E44-87E2-F9446BF7CB0F}"/>
              </a:ext>
            </a:extLst>
          </p:cNvPr>
          <p:cNvSpPr>
            <a:spLocks noGrp="1"/>
          </p:cNvSpPr>
          <p:nvPr>
            <p:ph type="body" sz="quarter" idx="3"/>
          </p:nvPr>
        </p:nvSpPr>
        <p:spPr>
          <a:xfrm>
            <a:off x="4629150" y="1262040"/>
            <a:ext cx="3887391" cy="618506"/>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6F89215A-7774-B444-A4D0-727604BE8DF7}"/>
              </a:ext>
            </a:extLst>
          </p:cNvPr>
          <p:cNvSpPr>
            <a:spLocks noGrp="1"/>
          </p:cNvSpPr>
          <p:nvPr>
            <p:ph sz="quarter" idx="4"/>
          </p:nvPr>
        </p:nvSpPr>
        <p:spPr>
          <a:xfrm>
            <a:off x="4629150" y="1880546"/>
            <a:ext cx="3887391" cy="276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B9B865-0698-5F40-925F-C1408E5E5032}"/>
              </a:ext>
            </a:extLst>
          </p:cNvPr>
          <p:cNvSpPr>
            <a:spLocks noGrp="1"/>
          </p:cNvSpPr>
          <p:nvPr>
            <p:ph type="dt" sz="half" idx="10"/>
          </p:nvPr>
        </p:nvSpPr>
        <p:spPr/>
        <p:txBody>
          <a:bodyPr/>
          <a:lstStyle/>
          <a:p>
            <a:fld id="{34402FA8-52EE-2941-AF8D-20E97B2DBEDB}" type="datetimeFigureOut">
              <a:rPr lang="en-US" smtClean="0"/>
              <a:t>2/24/2022</a:t>
            </a:fld>
            <a:endParaRPr lang="en-US"/>
          </a:p>
        </p:txBody>
      </p:sp>
      <p:sp>
        <p:nvSpPr>
          <p:cNvPr id="8" name="Footer Placeholder 7">
            <a:extLst>
              <a:ext uri="{FF2B5EF4-FFF2-40B4-BE49-F238E27FC236}">
                <a16:creationId xmlns:a16="http://schemas.microsoft.com/office/drawing/2014/main" id="{C7581BB2-B173-2F4E-8732-B48D11F71D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41035D7-0162-2F47-809C-C93100376961}"/>
              </a:ext>
            </a:extLst>
          </p:cNvPr>
          <p:cNvSpPr>
            <a:spLocks noGrp="1"/>
          </p:cNvSpPr>
          <p:nvPr>
            <p:ph type="sldNum" sz="quarter" idx="12"/>
          </p:nvPr>
        </p:nvSpPr>
        <p:spPr/>
        <p:txBody>
          <a:bodyPr/>
          <a:lstStyle/>
          <a:p>
            <a:fld id="{14B5759D-9934-224C-B7EC-A263E6B1A021}" type="slidenum">
              <a:rPr lang="en-US" smtClean="0"/>
              <a:t>‹#›</a:t>
            </a:fld>
            <a:endParaRPr lang="en-US"/>
          </a:p>
        </p:txBody>
      </p:sp>
    </p:spTree>
    <p:extLst>
      <p:ext uri="{BB962C8B-B14F-4D97-AF65-F5344CB8AC3E}">
        <p14:creationId xmlns:p14="http://schemas.microsoft.com/office/powerpoint/2010/main" val="282577631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AA5B4-8FFA-E148-9AD4-600652B9CCD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01C3D7C-C386-AB47-8AE2-247379F6A50C}"/>
              </a:ext>
            </a:extLst>
          </p:cNvPr>
          <p:cNvSpPr>
            <a:spLocks noGrp="1"/>
          </p:cNvSpPr>
          <p:nvPr>
            <p:ph type="dt" sz="half" idx="10"/>
          </p:nvPr>
        </p:nvSpPr>
        <p:spPr/>
        <p:txBody>
          <a:bodyPr/>
          <a:lstStyle/>
          <a:p>
            <a:fld id="{34402FA8-52EE-2941-AF8D-20E97B2DBEDB}" type="datetimeFigureOut">
              <a:rPr lang="en-US" smtClean="0"/>
              <a:t>2/24/2022</a:t>
            </a:fld>
            <a:endParaRPr lang="en-US"/>
          </a:p>
        </p:txBody>
      </p:sp>
      <p:sp>
        <p:nvSpPr>
          <p:cNvPr id="4" name="Footer Placeholder 3">
            <a:extLst>
              <a:ext uri="{FF2B5EF4-FFF2-40B4-BE49-F238E27FC236}">
                <a16:creationId xmlns:a16="http://schemas.microsoft.com/office/drawing/2014/main" id="{CFD4A507-1F9F-F142-9436-2BCF7DDB9AD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F7560CA-6D58-4A4A-9678-D585B67D3444}"/>
              </a:ext>
            </a:extLst>
          </p:cNvPr>
          <p:cNvSpPr>
            <a:spLocks noGrp="1"/>
          </p:cNvSpPr>
          <p:nvPr>
            <p:ph type="sldNum" sz="quarter" idx="12"/>
          </p:nvPr>
        </p:nvSpPr>
        <p:spPr/>
        <p:txBody>
          <a:bodyPr/>
          <a:lstStyle/>
          <a:p>
            <a:fld id="{14B5759D-9934-224C-B7EC-A263E6B1A021}" type="slidenum">
              <a:rPr lang="en-US" smtClean="0"/>
              <a:t>‹#›</a:t>
            </a:fld>
            <a:endParaRPr lang="en-US"/>
          </a:p>
        </p:txBody>
      </p:sp>
    </p:spTree>
    <p:extLst>
      <p:ext uri="{BB962C8B-B14F-4D97-AF65-F5344CB8AC3E}">
        <p14:creationId xmlns:p14="http://schemas.microsoft.com/office/powerpoint/2010/main" val="330949382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3C27AB-ACFB-9C47-90A9-9F7889089F94}"/>
              </a:ext>
            </a:extLst>
          </p:cNvPr>
          <p:cNvSpPr>
            <a:spLocks noGrp="1"/>
          </p:cNvSpPr>
          <p:nvPr>
            <p:ph type="dt" sz="half" idx="10"/>
          </p:nvPr>
        </p:nvSpPr>
        <p:spPr/>
        <p:txBody>
          <a:bodyPr/>
          <a:lstStyle/>
          <a:p>
            <a:fld id="{34402FA8-52EE-2941-AF8D-20E97B2DBEDB}" type="datetimeFigureOut">
              <a:rPr lang="en-US" smtClean="0"/>
              <a:t>2/24/2022</a:t>
            </a:fld>
            <a:endParaRPr lang="en-US"/>
          </a:p>
        </p:txBody>
      </p:sp>
      <p:sp>
        <p:nvSpPr>
          <p:cNvPr id="3" name="Footer Placeholder 2">
            <a:extLst>
              <a:ext uri="{FF2B5EF4-FFF2-40B4-BE49-F238E27FC236}">
                <a16:creationId xmlns:a16="http://schemas.microsoft.com/office/drawing/2014/main" id="{FCEFE703-F23A-D045-86FC-666317E1B8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585DAD-52D7-A340-9ED3-2A944F5956AC}"/>
              </a:ext>
            </a:extLst>
          </p:cNvPr>
          <p:cNvSpPr>
            <a:spLocks noGrp="1"/>
          </p:cNvSpPr>
          <p:nvPr>
            <p:ph type="sldNum" sz="quarter" idx="12"/>
          </p:nvPr>
        </p:nvSpPr>
        <p:spPr/>
        <p:txBody>
          <a:bodyPr/>
          <a:lstStyle/>
          <a:p>
            <a:fld id="{14B5759D-9934-224C-B7EC-A263E6B1A021}" type="slidenum">
              <a:rPr lang="en-US" smtClean="0"/>
              <a:t>‹#›</a:t>
            </a:fld>
            <a:endParaRPr lang="en-US"/>
          </a:p>
        </p:txBody>
      </p:sp>
    </p:spTree>
    <p:extLst>
      <p:ext uri="{BB962C8B-B14F-4D97-AF65-F5344CB8AC3E}">
        <p14:creationId xmlns:p14="http://schemas.microsoft.com/office/powerpoint/2010/main" val="6188874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BEA57-AA27-A649-A116-23E74326BEA7}"/>
              </a:ext>
            </a:extLst>
          </p:cNvPr>
          <p:cNvSpPr>
            <a:spLocks noGrp="1"/>
          </p:cNvSpPr>
          <p:nvPr>
            <p:ph type="title"/>
          </p:nvPr>
        </p:nvSpPr>
        <p:spPr>
          <a:xfrm>
            <a:off x="629841" y="343218"/>
            <a:ext cx="2949178" cy="1201261"/>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83BF41BE-0ED9-D547-A627-C68F33B0AAD3}"/>
              </a:ext>
            </a:extLst>
          </p:cNvPr>
          <p:cNvSpPr>
            <a:spLocks noGrp="1"/>
          </p:cNvSpPr>
          <p:nvPr>
            <p:ph idx="1"/>
          </p:nvPr>
        </p:nvSpPr>
        <p:spPr>
          <a:xfrm>
            <a:off x="3887391" y="741255"/>
            <a:ext cx="4629150" cy="365860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A0A314-2CC4-4948-BFD4-0E305EA79904}"/>
              </a:ext>
            </a:extLst>
          </p:cNvPr>
          <p:cNvSpPr>
            <a:spLocks noGrp="1"/>
          </p:cNvSpPr>
          <p:nvPr>
            <p:ph type="body" sz="half" idx="2"/>
          </p:nvPr>
        </p:nvSpPr>
        <p:spPr>
          <a:xfrm>
            <a:off x="629841" y="1544479"/>
            <a:ext cx="2949178" cy="286133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FB7AEE3A-1BBF-4F43-9E9C-AD905EBB07CE}"/>
              </a:ext>
            </a:extLst>
          </p:cNvPr>
          <p:cNvSpPr>
            <a:spLocks noGrp="1"/>
          </p:cNvSpPr>
          <p:nvPr>
            <p:ph type="dt" sz="half" idx="10"/>
          </p:nvPr>
        </p:nvSpPr>
        <p:spPr/>
        <p:txBody>
          <a:bodyPr/>
          <a:lstStyle/>
          <a:p>
            <a:fld id="{34402FA8-52EE-2941-AF8D-20E97B2DBEDB}" type="datetimeFigureOut">
              <a:rPr lang="en-US" smtClean="0"/>
              <a:t>2/24/2022</a:t>
            </a:fld>
            <a:endParaRPr lang="en-US"/>
          </a:p>
        </p:txBody>
      </p:sp>
      <p:sp>
        <p:nvSpPr>
          <p:cNvPr id="6" name="Footer Placeholder 5">
            <a:extLst>
              <a:ext uri="{FF2B5EF4-FFF2-40B4-BE49-F238E27FC236}">
                <a16:creationId xmlns:a16="http://schemas.microsoft.com/office/drawing/2014/main" id="{FFF4B93B-7BC7-3549-AEC8-F2271CD20F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3507AB-B07A-9E49-8AEE-73FCC67A81C9}"/>
              </a:ext>
            </a:extLst>
          </p:cNvPr>
          <p:cNvSpPr>
            <a:spLocks noGrp="1"/>
          </p:cNvSpPr>
          <p:nvPr>
            <p:ph type="sldNum" sz="quarter" idx="12"/>
          </p:nvPr>
        </p:nvSpPr>
        <p:spPr/>
        <p:txBody>
          <a:bodyPr/>
          <a:lstStyle/>
          <a:p>
            <a:fld id="{14B5759D-9934-224C-B7EC-A263E6B1A021}" type="slidenum">
              <a:rPr lang="en-US" smtClean="0"/>
              <a:t>‹#›</a:t>
            </a:fld>
            <a:endParaRPr lang="en-US"/>
          </a:p>
        </p:txBody>
      </p:sp>
    </p:spTree>
    <p:extLst>
      <p:ext uri="{BB962C8B-B14F-4D97-AF65-F5344CB8AC3E}">
        <p14:creationId xmlns:p14="http://schemas.microsoft.com/office/powerpoint/2010/main" val="333725963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D0E4A-73C4-F841-9858-B2F031665FA3}"/>
              </a:ext>
            </a:extLst>
          </p:cNvPr>
          <p:cNvSpPr>
            <a:spLocks noGrp="1"/>
          </p:cNvSpPr>
          <p:nvPr>
            <p:ph type="title"/>
          </p:nvPr>
        </p:nvSpPr>
        <p:spPr>
          <a:xfrm>
            <a:off x="629841" y="343218"/>
            <a:ext cx="2949178" cy="1201261"/>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B5690465-4DE8-064C-BFFE-F14400FE0195}"/>
              </a:ext>
            </a:extLst>
          </p:cNvPr>
          <p:cNvSpPr>
            <a:spLocks noGrp="1"/>
          </p:cNvSpPr>
          <p:nvPr>
            <p:ph type="pic" idx="1"/>
          </p:nvPr>
        </p:nvSpPr>
        <p:spPr>
          <a:xfrm>
            <a:off x="3887391" y="741255"/>
            <a:ext cx="4629150" cy="365860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C862007-88DD-F748-ACCA-13A696DE393A}"/>
              </a:ext>
            </a:extLst>
          </p:cNvPr>
          <p:cNvSpPr>
            <a:spLocks noGrp="1"/>
          </p:cNvSpPr>
          <p:nvPr>
            <p:ph type="body" sz="half" idx="2"/>
          </p:nvPr>
        </p:nvSpPr>
        <p:spPr>
          <a:xfrm>
            <a:off x="629841" y="1544479"/>
            <a:ext cx="2949178" cy="286133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744107C0-4199-0E41-9F3C-9261051A3781}"/>
              </a:ext>
            </a:extLst>
          </p:cNvPr>
          <p:cNvSpPr>
            <a:spLocks noGrp="1"/>
          </p:cNvSpPr>
          <p:nvPr>
            <p:ph type="dt" sz="half" idx="10"/>
          </p:nvPr>
        </p:nvSpPr>
        <p:spPr/>
        <p:txBody>
          <a:bodyPr/>
          <a:lstStyle/>
          <a:p>
            <a:fld id="{34402FA8-52EE-2941-AF8D-20E97B2DBEDB}" type="datetimeFigureOut">
              <a:rPr lang="en-US" smtClean="0"/>
              <a:t>2/24/2022</a:t>
            </a:fld>
            <a:endParaRPr lang="en-US"/>
          </a:p>
        </p:txBody>
      </p:sp>
      <p:sp>
        <p:nvSpPr>
          <p:cNvPr id="6" name="Footer Placeholder 5">
            <a:extLst>
              <a:ext uri="{FF2B5EF4-FFF2-40B4-BE49-F238E27FC236}">
                <a16:creationId xmlns:a16="http://schemas.microsoft.com/office/drawing/2014/main" id="{DB0B9CA7-381C-FC4A-B080-52C7BAF443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546D5F-DDA4-754A-A4A1-91D181EC3F6F}"/>
              </a:ext>
            </a:extLst>
          </p:cNvPr>
          <p:cNvSpPr>
            <a:spLocks noGrp="1"/>
          </p:cNvSpPr>
          <p:nvPr>
            <p:ph type="sldNum" sz="quarter" idx="12"/>
          </p:nvPr>
        </p:nvSpPr>
        <p:spPr/>
        <p:txBody>
          <a:bodyPr/>
          <a:lstStyle/>
          <a:p>
            <a:fld id="{14B5759D-9934-224C-B7EC-A263E6B1A021}" type="slidenum">
              <a:rPr lang="en-US" smtClean="0"/>
              <a:t>‹#›</a:t>
            </a:fld>
            <a:endParaRPr lang="en-US"/>
          </a:p>
        </p:txBody>
      </p:sp>
    </p:spTree>
    <p:extLst>
      <p:ext uri="{BB962C8B-B14F-4D97-AF65-F5344CB8AC3E}">
        <p14:creationId xmlns:p14="http://schemas.microsoft.com/office/powerpoint/2010/main" val="36603322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F5EE5-17E9-0343-B6F8-5B165789F3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192258-F671-FE43-AB1F-DECA49F1B63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BE093C-1C53-784F-AF2B-AB5971D54DA5}"/>
              </a:ext>
            </a:extLst>
          </p:cNvPr>
          <p:cNvSpPr>
            <a:spLocks noGrp="1"/>
          </p:cNvSpPr>
          <p:nvPr>
            <p:ph type="dt" sz="half" idx="10"/>
          </p:nvPr>
        </p:nvSpPr>
        <p:spPr/>
        <p:txBody>
          <a:bodyPr/>
          <a:lstStyle/>
          <a:p>
            <a:fld id="{34402FA8-52EE-2941-AF8D-20E97B2DBEDB}" type="datetimeFigureOut">
              <a:rPr lang="en-US" smtClean="0"/>
              <a:t>2/24/2022</a:t>
            </a:fld>
            <a:endParaRPr lang="en-US"/>
          </a:p>
        </p:txBody>
      </p:sp>
      <p:sp>
        <p:nvSpPr>
          <p:cNvPr id="5" name="Footer Placeholder 4">
            <a:extLst>
              <a:ext uri="{FF2B5EF4-FFF2-40B4-BE49-F238E27FC236}">
                <a16:creationId xmlns:a16="http://schemas.microsoft.com/office/drawing/2014/main" id="{C6659C12-DD71-DF45-88E0-6160DEFD5C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DBFC28-2F3A-B646-9AA6-11F240E9B6CF}"/>
              </a:ext>
            </a:extLst>
          </p:cNvPr>
          <p:cNvSpPr>
            <a:spLocks noGrp="1"/>
          </p:cNvSpPr>
          <p:nvPr>
            <p:ph type="sldNum" sz="quarter" idx="12"/>
          </p:nvPr>
        </p:nvSpPr>
        <p:spPr/>
        <p:txBody>
          <a:bodyPr/>
          <a:lstStyle/>
          <a:p>
            <a:fld id="{14B5759D-9934-224C-B7EC-A263E6B1A021}" type="slidenum">
              <a:rPr lang="en-US" smtClean="0"/>
              <a:t>‹#›</a:t>
            </a:fld>
            <a:endParaRPr lang="en-US"/>
          </a:p>
        </p:txBody>
      </p:sp>
    </p:spTree>
    <p:extLst>
      <p:ext uri="{BB962C8B-B14F-4D97-AF65-F5344CB8AC3E}">
        <p14:creationId xmlns:p14="http://schemas.microsoft.com/office/powerpoint/2010/main" val="96770289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4A23CB-1A59-D04A-8463-089BE2D025E0}"/>
              </a:ext>
            </a:extLst>
          </p:cNvPr>
          <p:cNvSpPr>
            <a:spLocks noGrp="1"/>
          </p:cNvSpPr>
          <p:nvPr>
            <p:ph type="title" orient="vert"/>
          </p:nvPr>
        </p:nvSpPr>
        <p:spPr>
          <a:xfrm>
            <a:off x="6543675" y="274097"/>
            <a:ext cx="1971675" cy="436291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B66AF25-E22F-DC47-AFFF-5A7D718B64E0}"/>
              </a:ext>
            </a:extLst>
          </p:cNvPr>
          <p:cNvSpPr>
            <a:spLocks noGrp="1"/>
          </p:cNvSpPr>
          <p:nvPr>
            <p:ph type="body" orient="vert" idx="1"/>
          </p:nvPr>
        </p:nvSpPr>
        <p:spPr>
          <a:xfrm>
            <a:off x="628650" y="274097"/>
            <a:ext cx="5800725" cy="436291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1CA0EE-9246-9B44-84BB-3B9414497C09}"/>
              </a:ext>
            </a:extLst>
          </p:cNvPr>
          <p:cNvSpPr>
            <a:spLocks noGrp="1"/>
          </p:cNvSpPr>
          <p:nvPr>
            <p:ph type="dt" sz="half" idx="10"/>
          </p:nvPr>
        </p:nvSpPr>
        <p:spPr/>
        <p:txBody>
          <a:bodyPr/>
          <a:lstStyle/>
          <a:p>
            <a:fld id="{34402FA8-52EE-2941-AF8D-20E97B2DBEDB}" type="datetimeFigureOut">
              <a:rPr lang="en-US" smtClean="0"/>
              <a:t>2/24/2022</a:t>
            </a:fld>
            <a:endParaRPr lang="en-US"/>
          </a:p>
        </p:txBody>
      </p:sp>
      <p:sp>
        <p:nvSpPr>
          <p:cNvPr id="5" name="Footer Placeholder 4">
            <a:extLst>
              <a:ext uri="{FF2B5EF4-FFF2-40B4-BE49-F238E27FC236}">
                <a16:creationId xmlns:a16="http://schemas.microsoft.com/office/drawing/2014/main" id="{08413621-C721-3241-A157-26BD627B89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F1A67B-325E-CC46-BD4E-F88E131DD141}"/>
              </a:ext>
            </a:extLst>
          </p:cNvPr>
          <p:cNvSpPr>
            <a:spLocks noGrp="1"/>
          </p:cNvSpPr>
          <p:nvPr>
            <p:ph type="sldNum" sz="quarter" idx="12"/>
          </p:nvPr>
        </p:nvSpPr>
        <p:spPr/>
        <p:txBody>
          <a:bodyPr/>
          <a:lstStyle/>
          <a:p>
            <a:fld id="{14B5759D-9934-224C-B7EC-A263E6B1A021}" type="slidenum">
              <a:rPr lang="en-US" smtClean="0"/>
              <a:t>‹#›</a:t>
            </a:fld>
            <a:endParaRPr lang="en-US"/>
          </a:p>
        </p:txBody>
      </p:sp>
    </p:spTree>
    <p:extLst>
      <p:ext uri="{BB962C8B-B14F-4D97-AF65-F5344CB8AC3E}">
        <p14:creationId xmlns:p14="http://schemas.microsoft.com/office/powerpoint/2010/main" val="10065094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 Paragraph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7" name="Text Placeholder 6"/>
          <p:cNvSpPr>
            <a:spLocks noGrp="1"/>
          </p:cNvSpPr>
          <p:nvPr>
            <p:ph type="body" sz="quarter" idx="11" hasCustomPrompt="1"/>
          </p:nvPr>
        </p:nvSpPr>
        <p:spPr>
          <a:xfrm>
            <a:off x="801688" y="807419"/>
            <a:ext cx="5751512" cy="452047"/>
          </a:xfrm>
          <a:prstGeom prst="rect">
            <a:avLst/>
          </a:prstGeom>
        </p:spPr>
        <p:txBody>
          <a:bodyPr vert="horz" anchor="b" anchorCtr="0">
            <a:spAutoFit/>
          </a:bodyPr>
          <a:lstStyle>
            <a:lvl1pPr marL="0" indent="0">
              <a:buNone/>
              <a:defRPr sz="2597" b="1">
                <a:solidFill>
                  <a:srgbClr val="0098D7"/>
                </a:solidFill>
              </a:defRPr>
            </a:lvl1pPr>
            <a:lvl2pPr marL="456777" indent="0">
              <a:buNone/>
              <a:defRPr sz="2597" b="1">
                <a:solidFill>
                  <a:schemeClr val="accent1"/>
                </a:solidFill>
              </a:defRPr>
            </a:lvl2pPr>
            <a:lvl3pPr marL="913554" indent="0">
              <a:buNone/>
              <a:defRPr sz="2597" b="1">
                <a:solidFill>
                  <a:schemeClr val="accent1"/>
                </a:solidFill>
              </a:defRPr>
            </a:lvl3pPr>
            <a:lvl4pPr marL="1370331" indent="0">
              <a:buNone/>
              <a:defRPr sz="2597" b="1">
                <a:solidFill>
                  <a:schemeClr val="accent1"/>
                </a:solidFill>
              </a:defRPr>
            </a:lvl4pPr>
            <a:lvl5pPr marL="1827108" indent="0">
              <a:buNone/>
              <a:defRPr sz="2597" b="1">
                <a:solidFill>
                  <a:schemeClr val="accent1"/>
                </a:solidFill>
              </a:defRPr>
            </a:lvl5pPr>
          </a:lstStyle>
          <a:p>
            <a:pPr lvl="0"/>
            <a:r>
              <a:rPr lang="en-US"/>
              <a:t>Title of Slide </a:t>
            </a:r>
          </a:p>
        </p:txBody>
      </p:sp>
      <p:sp>
        <p:nvSpPr>
          <p:cNvPr id="9" name="Text Placeholder 8"/>
          <p:cNvSpPr>
            <a:spLocks noGrp="1"/>
          </p:cNvSpPr>
          <p:nvPr>
            <p:ph type="body" sz="quarter" idx="12" hasCustomPrompt="1"/>
          </p:nvPr>
        </p:nvSpPr>
        <p:spPr>
          <a:xfrm>
            <a:off x="801688" y="1259466"/>
            <a:ext cx="5751512" cy="3097279"/>
          </a:xfrm>
          <a:prstGeom prst="rect">
            <a:avLst/>
          </a:prstGeom>
        </p:spPr>
        <p:txBody>
          <a:bodyPr vert="horz">
            <a:noAutofit/>
          </a:bodyPr>
          <a:lstStyle>
            <a:lvl1pPr marL="0" indent="0">
              <a:buNone/>
              <a:defRPr sz="1399" baseline="0">
                <a:solidFill>
                  <a:schemeClr val="accent5">
                    <a:lumMod val="50000"/>
                  </a:schemeClr>
                </a:solidFill>
                <a:latin typeface="Trebuchet MS"/>
                <a:cs typeface="Trebuchet MS"/>
              </a:defRPr>
            </a:lvl1pPr>
            <a:lvl2pPr marL="456777" indent="0">
              <a:buNone/>
              <a:defRPr sz="999">
                <a:latin typeface="Trebuchet MS"/>
                <a:cs typeface="Trebuchet MS"/>
              </a:defRPr>
            </a:lvl2pPr>
            <a:lvl3pPr marL="913554" indent="0">
              <a:buNone/>
              <a:defRPr sz="999">
                <a:latin typeface="Trebuchet MS"/>
                <a:cs typeface="Trebuchet MS"/>
              </a:defRPr>
            </a:lvl3pPr>
            <a:lvl4pPr marL="1370331" indent="0">
              <a:buNone/>
              <a:defRPr sz="999">
                <a:latin typeface="Trebuchet MS"/>
                <a:cs typeface="Trebuchet MS"/>
              </a:defRPr>
            </a:lvl4pPr>
            <a:lvl5pPr marL="1827108" indent="0">
              <a:buNone/>
              <a:defRPr sz="999">
                <a:latin typeface="Trebuchet MS"/>
                <a:cs typeface="Trebuchet MS"/>
              </a:defRPr>
            </a:lvl5pPr>
          </a:lstStyle>
          <a:p>
            <a:pPr lvl="0"/>
            <a:r>
              <a:rPr lang="en-US"/>
              <a:t>Approx. 500 characters over 2 paragraphs will go in this section. Lorem ipsum dolor sit amet, consectetuer adipiscing elit. Maecenas porttitor congue massa. Fusce posuere, magna sed pulvinar ultricies, purus lectus malesuada libero, sit amet commodo magna eros quis urna.</a:t>
            </a:r>
          </a:p>
          <a:p>
            <a:pPr lvl="0"/>
            <a:endParaRPr lang="en-US"/>
          </a:p>
          <a:p>
            <a:pPr lvl="0"/>
            <a:r>
              <a:rPr lang="en-US"/>
              <a:t>Nunc viverra imperdiet enim. Fusce est. Vivamus a </a:t>
            </a:r>
            <a:r>
              <a:rPr lang="en-US" err="1"/>
              <a:t>tellus</a:t>
            </a:r>
            <a:r>
              <a:rPr lang="en-US"/>
              <a:t>. Lorem ipsum dolor sit amet, consectetuer adipiscing elit. Maecenas porttitor congue massa. Fusce posuere, magna sed pulvinar ultricies, purus lectus malesuada libero, sit amet commodo magna eros </a:t>
            </a:r>
            <a:r>
              <a:rPr lang="en-US" err="1"/>
              <a:t>quis</a:t>
            </a:r>
            <a:r>
              <a:rPr lang="en-US"/>
              <a:t> </a:t>
            </a:r>
            <a:r>
              <a:rPr lang="en-US" err="1"/>
              <a:t>urna</a:t>
            </a:r>
            <a:r>
              <a:rPr lang="en-US"/>
              <a:t>. </a:t>
            </a:r>
            <a:r>
              <a:rPr lang="en-US" err="1"/>
              <a:t>Nunc</a:t>
            </a:r>
            <a:r>
              <a:rPr lang="en-US"/>
              <a:t> viverra imperdiet enim. Fusce est. </a:t>
            </a:r>
          </a:p>
        </p:txBody>
      </p:sp>
    </p:spTree>
    <p:extLst>
      <p:ext uri="{BB962C8B-B14F-4D97-AF65-F5344CB8AC3E}">
        <p14:creationId xmlns:p14="http://schemas.microsoft.com/office/powerpoint/2010/main" val="339819620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image" Target="../media/image1.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2.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6742175" y="4597359"/>
            <a:ext cx="2133600" cy="273050"/>
          </a:xfrm>
          <a:prstGeom prst="rect">
            <a:avLst/>
          </a:prstGeom>
        </p:spPr>
        <p:txBody>
          <a:bodyPr vert="horz" lIns="91440" tIns="45720" rIns="91440" bIns="45720" rtlCol="0" anchor="ctr"/>
          <a:lstStyle>
            <a:lvl1pPr algn="r">
              <a:defRPr sz="1000">
                <a:solidFill>
                  <a:schemeClr val="tx1">
                    <a:tint val="75000"/>
                  </a:schemeClr>
                </a:solidFill>
              </a:defRPr>
            </a:lvl1pPr>
          </a:lstStyle>
          <a:p>
            <a:fld id="{B4912D95-9EAC-F54B-ACA4-A6FD5A6624C2}" type="slidenum">
              <a:rPr lang="en-US" smtClean="0"/>
              <a:pPr/>
              <a:t>‹#›</a:t>
            </a:fld>
            <a:endParaRPr lang="en-US"/>
          </a:p>
        </p:txBody>
      </p:sp>
      <p:pic>
        <p:nvPicPr>
          <p:cNvPr id="5" name="Picture 4"/>
          <p:cNvPicPr>
            <a:picLocks noChangeAspect="1"/>
          </p:cNvPicPr>
          <p:nvPr userDrawn="1"/>
        </p:nvPicPr>
        <p:blipFill>
          <a:blip r:embed="rId48">
            <a:extLst>
              <a:ext uri="{28A0092B-C50C-407E-A947-70E740481C1C}">
                <a14:useLocalDpi xmlns:a14="http://schemas.microsoft.com/office/drawing/2010/main" val="0"/>
              </a:ext>
            </a:extLst>
          </a:blip>
          <a:stretch>
            <a:fillRect/>
          </a:stretch>
        </p:blipFill>
        <p:spPr>
          <a:xfrm>
            <a:off x="148474" y="4386369"/>
            <a:ext cx="1948401" cy="534855"/>
          </a:xfrm>
          <a:prstGeom prst="rect">
            <a:avLst/>
          </a:prstGeom>
        </p:spPr>
      </p:pic>
      <p:pic>
        <p:nvPicPr>
          <p:cNvPr id="7" name="Picture 6"/>
          <p:cNvPicPr>
            <a:picLocks noChangeAspect="1"/>
          </p:cNvPicPr>
          <p:nvPr userDrawn="1"/>
        </p:nvPicPr>
        <p:blipFill>
          <a:blip r:embed="rId49">
            <a:extLst>
              <a:ext uri="{28A0092B-C50C-407E-A947-70E740481C1C}">
                <a14:useLocalDpi xmlns:a14="http://schemas.microsoft.com/office/drawing/2010/main" val="0"/>
              </a:ext>
            </a:extLst>
          </a:blip>
          <a:stretch>
            <a:fillRect/>
          </a:stretch>
        </p:blipFill>
        <p:spPr>
          <a:xfrm>
            <a:off x="2303187" y="4520024"/>
            <a:ext cx="1632953" cy="391293"/>
          </a:xfrm>
          <a:prstGeom prst="rect">
            <a:avLst/>
          </a:prstGeom>
        </p:spPr>
      </p:pic>
    </p:spTree>
    <p:extLst>
      <p:ext uri="{BB962C8B-B14F-4D97-AF65-F5344CB8AC3E}">
        <p14:creationId xmlns:p14="http://schemas.microsoft.com/office/powerpoint/2010/main" val="4228839191"/>
      </p:ext>
    </p:extLst>
  </p:cSld>
  <p:clrMap bg1="lt1" tx1="dk1" bg2="lt2" tx2="dk2" accent1="accent1" accent2="accent2" accent3="accent3" accent4="accent4" accent5="accent5" accent6="accent6" hlink="hlink" folHlink="folHlink"/>
  <p:sldLayoutIdLst>
    <p:sldLayoutId id="2147483709" r:id="rId1"/>
    <p:sldLayoutId id="2147483649" r:id="rId2"/>
    <p:sldLayoutId id="2147483660" r:id="rId3"/>
    <p:sldLayoutId id="2147483689" r:id="rId4"/>
    <p:sldLayoutId id="2147483683" r:id="rId5"/>
    <p:sldLayoutId id="2147483706" r:id="rId6"/>
    <p:sldLayoutId id="2147483680" r:id="rId7"/>
    <p:sldLayoutId id="2147483681" r:id="rId8"/>
    <p:sldLayoutId id="2147483679" r:id="rId9"/>
    <p:sldLayoutId id="2147483687" r:id="rId10"/>
    <p:sldLayoutId id="2147483707" r:id="rId11"/>
    <p:sldLayoutId id="2147483708" r:id="rId12"/>
    <p:sldLayoutId id="2147483661" r:id="rId13"/>
    <p:sldLayoutId id="2147483668" r:id="rId14"/>
    <p:sldLayoutId id="2147483662" r:id="rId15"/>
    <p:sldLayoutId id="2147483690" r:id="rId16"/>
    <p:sldLayoutId id="2147483701" r:id="rId17"/>
    <p:sldLayoutId id="2147483663" r:id="rId18"/>
    <p:sldLayoutId id="2147483699" r:id="rId19"/>
    <p:sldLayoutId id="2147483702" r:id="rId20"/>
    <p:sldLayoutId id="2147483664" r:id="rId21"/>
    <p:sldLayoutId id="2147483691" r:id="rId22"/>
    <p:sldLayoutId id="2147483700" r:id="rId23"/>
    <p:sldLayoutId id="2147483665" r:id="rId24"/>
    <p:sldLayoutId id="2147483685" r:id="rId25"/>
    <p:sldLayoutId id="2147483671" r:id="rId26"/>
    <p:sldLayoutId id="2147483703" r:id="rId27"/>
    <p:sldLayoutId id="2147483670" r:id="rId28"/>
    <p:sldLayoutId id="2147483686" r:id="rId29"/>
    <p:sldLayoutId id="2147483692" r:id="rId30"/>
    <p:sldLayoutId id="2147483693" r:id="rId31"/>
    <p:sldLayoutId id="2147483698" r:id="rId32"/>
    <p:sldLayoutId id="2147483705" r:id="rId33"/>
    <p:sldLayoutId id="2147483694" r:id="rId34"/>
    <p:sldLayoutId id="2147483695" r:id="rId35"/>
    <p:sldLayoutId id="2147483696" r:id="rId36"/>
    <p:sldLayoutId id="2147483697" r:id="rId37"/>
    <p:sldLayoutId id="2147483710" r:id="rId38"/>
    <p:sldLayoutId id="2147483704" r:id="rId39"/>
    <p:sldLayoutId id="2147483666" r:id="rId40"/>
    <p:sldLayoutId id="2147483669" r:id="rId41"/>
    <p:sldLayoutId id="2147483688" r:id="rId42"/>
    <p:sldLayoutId id="2147483674" r:id="rId43"/>
    <p:sldLayoutId id="2147483675" r:id="rId44"/>
    <p:sldLayoutId id="2147483682" r:id="rId45"/>
    <p:sldLayoutId id="2147483725" r:id="rId46"/>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8A60CFD-75E5-4749-A482-EF5CB9AF4C0B}"/>
              </a:ext>
            </a:extLst>
          </p:cNvPr>
          <p:cNvSpPr>
            <a:spLocks noGrp="1"/>
          </p:cNvSpPr>
          <p:nvPr>
            <p:ph type="title"/>
          </p:nvPr>
        </p:nvSpPr>
        <p:spPr>
          <a:xfrm>
            <a:off x="628650" y="274098"/>
            <a:ext cx="7886700" cy="99509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6E8C44D-82BF-3443-A63C-F94B65245056}"/>
              </a:ext>
            </a:extLst>
          </p:cNvPr>
          <p:cNvSpPr>
            <a:spLocks noGrp="1"/>
          </p:cNvSpPr>
          <p:nvPr>
            <p:ph type="body" idx="1"/>
          </p:nvPr>
        </p:nvSpPr>
        <p:spPr>
          <a:xfrm>
            <a:off x="628650" y="1370486"/>
            <a:ext cx="7886700" cy="326652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F31516-B26F-634E-BC2A-B46F3E4C092D}"/>
              </a:ext>
            </a:extLst>
          </p:cNvPr>
          <p:cNvSpPr>
            <a:spLocks noGrp="1"/>
          </p:cNvSpPr>
          <p:nvPr>
            <p:ph type="dt" sz="half" idx="2"/>
          </p:nvPr>
        </p:nvSpPr>
        <p:spPr>
          <a:xfrm>
            <a:off x="628650" y="4771678"/>
            <a:ext cx="2057400" cy="274097"/>
          </a:xfrm>
          <a:prstGeom prst="rect">
            <a:avLst/>
          </a:prstGeom>
        </p:spPr>
        <p:txBody>
          <a:bodyPr vert="horz" lIns="91440" tIns="45720" rIns="91440" bIns="45720" rtlCol="0" anchor="ctr"/>
          <a:lstStyle>
            <a:lvl1pPr algn="l">
              <a:defRPr sz="900">
                <a:solidFill>
                  <a:schemeClr val="tx1">
                    <a:tint val="75000"/>
                  </a:schemeClr>
                </a:solidFill>
              </a:defRPr>
            </a:lvl1pPr>
          </a:lstStyle>
          <a:p>
            <a:fld id="{34402FA8-52EE-2941-AF8D-20E97B2DBEDB}" type="datetimeFigureOut">
              <a:rPr lang="en-US" smtClean="0"/>
              <a:t>2/24/2022</a:t>
            </a:fld>
            <a:endParaRPr lang="en-US"/>
          </a:p>
        </p:txBody>
      </p:sp>
      <p:sp>
        <p:nvSpPr>
          <p:cNvPr id="5" name="Footer Placeholder 4">
            <a:extLst>
              <a:ext uri="{FF2B5EF4-FFF2-40B4-BE49-F238E27FC236}">
                <a16:creationId xmlns:a16="http://schemas.microsoft.com/office/drawing/2014/main" id="{E75A74CD-DD74-0744-842F-DA228A9CA6CE}"/>
              </a:ext>
            </a:extLst>
          </p:cNvPr>
          <p:cNvSpPr>
            <a:spLocks noGrp="1"/>
          </p:cNvSpPr>
          <p:nvPr>
            <p:ph type="ftr" sz="quarter" idx="3"/>
          </p:nvPr>
        </p:nvSpPr>
        <p:spPr>
          <a:xfrm>
            <a:off x="3028950" y="4771678"/>
            <a:ext cx="3086100" cy="274097"/>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FA219F4-8D18-AB4F-853C-863570A7E714}"/>
              </a:ext>
            </a:extLst>
          </p:cNvPr>
          <p:cNvSpPr>
            <a:spLocks noGrp="1"/>
          </p:cNvSpPr>
          <p:nvPr>
            <p:ph type="sldNum" sz="quarter" idx="4"/>
          </p:nvPr>
        </p:nvSpPr>
        <p:spPr>
          <a:xfrm>
            <a:off x="6457950" y="4771678"/>
            <a:ext cx="2057400" cy="274097"/>
          </a:xfrm>
          <a:prstGeom prst="rect">
            <a:avLst/>
          </a:prstGeom>
        </p:spPr>
        <p:txBody>
          <a:bodyPr vert="horz" lIns="91440" tIns="45720" rIns="91440" bIns="45720" rtlCol="0" anchor="ctr"/>
          <a:lstStyle>
            <a:lvl1pPr algn="r">
              <a:defRPr sz="900">
                <a:solidFill>
                  <a:schemeClr val="tx1">
                    <a:tint val="75000"/>
                  </a:schemeClr>
                </a:solidFill>
              </a:defRPr>
            </a:lvl1pPr>
          </a:lstStyle>
          <a:p>
            <a:fld id="{14B5759D-9934-224C-B7EC-A263E6B1A021}" type="slidenum">
              <a:rPr lang="en-US" smtClean="0"/>
              <a:t>‹#›</a:t>
            </a:fld>
            <a:endParaRPr lang="en-US"/>
          </a:p>
        </p:txBody>
      </p:sp>
    </p:spTree>
    <p:extLst>
      <p:ext uri="{BB962C8B-B14F-4D97-AF65-F5344CB8AC3E}">
        <p14:creationId xmlns:p14="http://schemas.microsoft.com/office/powerpoint/2010/main" val="422689950"/>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34.jpeg"/></Relationships>
</file>

<file path=ppt/slides/_rels/slide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cid:image001.png@01D706A9.CC3B7F90"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cid:image002.png@01D706A9.CC3B7F90"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13.xml"/><Relationship Id="rId1" Type="http://schemas.openxmlformats.org/officeDocument/2006/relationships/slideLayout" Target="../slideLayouts/slideLayout46.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58.xml"/><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a:latin typeface="Helvetica" panose="020B0604020202020204" pitchFamily="34" charset="0"/>
                <a:cs typeface="Helvetica" panose="020B0604020202020204" pitchFamily="34" charset="0"/>
              </a:rPr>
              <a:t>February 25, 2022</a:t>
            </a:r>
          </a:p>
        </p:txBody>
      </p:sp>
      <p:pic>
        <p:nvPicPr>
          <p:cNvPr id="6" name="Picture 5"/>
          <p:cNvPicPr>
            <a:picLocks noChangeAspect="1"/>
          </p:cNvPicPr>
          <p:nvPr/>
        </p:nvPicPr>
        <p:blipFill>
          <a:blip r:embed="rId3"/>
          <a:stretch>
            <a:fillRect/>
          </a:stretch>
        </p:blipFill>
        <p:spPr>
          <a:xfrm>
            <a:off x="197971" y="606395"/>
            <a:ext cx="2659190" cy="1764949"/>
          </a:xfrm>
          <a:prstGeom prst="rect">
            <a:avLst/>
          </a:prstGeom>
        </p:spPr>
      </p:pic>
      <p:sp>
        <p:nvSpPr>
          <p:cNvPr id="3" name="Title 2"/>
          <p:cNvSpPr>
            <a:spLocks noGrp="1"/>
          </p:cNvSpPr>
          <p:nvPr>
            <p:ph type="title"/>
          </p:nvPr>
        </p:nvSpPr>
        <p:spPr>
          <a:xfrm>
            <a:off x="5816" y="1719072"/>
            <a:ext cx="4870984" cy="1641546"/>
          </a:xfrm>
        </p:spPr>
        <p:txBody>
          <a:bodyPr>
            <a:normAutofit/>
          </a:bodyPr>
          <a:lstStyle/>
          <a:p>
            <a:r>
              <a:rPr lang="en-US" sz="2400" dirty="0">
                <a:solidFill>
                  <a:schemeClr val="accent1"/>
                </a:solidFill>
                <a:latin typeface="Helvetica" pitchFamily="2" charset="0"/>
              </a:rPr>
              <a:t>Scottish Rite Foundation of Colorado</a:t>
            </a:r>
          </a:p>
        </p:txBody>
      </p:sp>
      <p:sp>
        <p:nvSpPr>
          <p:cNvPr id="4" name="Text Placeholder 3"/>
          <p:cNvSpPr>
            <a:spLocks noGrp="1"/>
          </p:cNvSpPr>
          <p:nvPr>
            <p:ph type="body" sz="quarter" idx="13"/>
          </p:nvPr>
        </p:nvSpPr>
        <p:spPr>
          <a:xfrm>
            <a:off x="572744" y="3372544"/>
            <a:ext cx="3868737" cy="369332"/>
          </a:xfrm>
        </p:spPr>
        <p:txBody>
          <a:bodyPr/>
          <a:lstStyle/>
          <a:p>
            <a:r>
              <a:rPr lang="en-US">
                <a:latin typeface="Helvetica" pitchFamily="2" charset="0"/>
              </a:rPr>
              <a:t>2021 Annual Report </a:t>
            </a:r>
          </a:p>
        </p:txBody>
      </p:sp>
    </p:spTree>
    <p:extLst>
      <p:ext uri="{BB962C8B-B14F-4D97-AF65-F5344CB8AC3E}">
        <p14:creationId xmlns:p14="http://schemas.microsoft.com/office/powerpoint/2010/main" val="3987878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766642" y="-1727420"/>
            <a:ext cx="2953703" cy="2953703"/>
          </a:xfrm>
          <a:prstGeom prst="ellipse">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0"/>
          </p:nvPr>
        </p:nvSpPr>
        <p:spPr/>
        <p:txBody>
          <a:bodyPr/>
          <a:lstStyle/>
          <a:p>
            <a:fld id="{FE9E206F-B6C9-6B46-920E-6690A9897DBF}" type="slidenum">
              <a:rPr lang="en-US" smtClean="0"/>
              <a:t>2</a:t>
            </a:fld>
            <a:endParaRPr lang="en-US"/>
          </a:p>
        </p:txBody>
      </p:sp>
      <p:sp>
        <p:nvSpPr>
          <p:cNvPr id="7" name="Text Placeholder 6"/>
          <p:cNvSpPr>
            <a:spLocks noGrp="1"/>
          </p:cNvSpPr>
          <p:nvPr>
            <p:ph type="body" sz="quarter" idx="12"/>
          </p:nvPr>
        </p:nvSpPr>
        <p:spPr>
          <a:xfrm>
            <a:off x="231648" y="1226283"/>
            <a:ext cx="3166273" cy="3193101"/>
          </a:xfrm>
        </p:spPr>
        <p:txBody>
          <a:bodyPr/>
          <a:lstStyle/>
          <a:p>
            <a:pPr marL="285750" indent="-285750">
              <a:buFont typeface="Wingdings" panose="05000000000000000000" pitchFamily="2" charset="2"/>
              <a:buChar char="Ø"/>
            </a:pPr>
            <a:r>
              <a:rPr lang="en-US" sz="2000" dirty="0">
                <a:latin typeface="Helvetica" pitchFamily="2" charset="0"/>
              </a:rPr>
              <a:t>Statistical Summary </a:t>
            </a:r>
          </a:p>
          <a:p>
            <a:pPr marL="742950" lvl="1" indent="-285750">
              <a:buFont typeface="Wingdings" panose="05000000000000000000" pitchFamily="2" charset="2"/>
              <a:buChar char="Ø"/>
            </a:pPr>
            <a:r>
              <a:rPr lang="en-US" sz="1200" dirty="0">
                <a:latin typeface="Helvetica" pitchFamily="2" charset="0"/>
              </a:rPr>
              <a:t>RiteCare© Clinical Programs</a:t>
            </a:r>
          </a:p>
          <a:p>
            <a:pPr marL="742950" lvl="1" indent="-285750">
              <a:buFont typeface="Wingdings" panose="05000000000000000000" pitchFamily="2" charset="2"/>
              <a:buChar char="Ø"/>
            </a:pPr>
            <a:r>
              <a:rPr lang="en-US" sz="1200" dirty="0">
                <a:latin typeface="Helvetica" pitchFamily="2" charset="0"/>
              </a:rPr>
              <a:t>Treasure Chest Language/Pre-Literacy Programs</a:t>
            </a:r>
          </a:p>
          <a:p>
            <a:pPr marL="285750" indent="-285750">
              <a:buFont typeface="Wingdings" panose="05000000000000000000" pitchFamily="2" charset="2"/>
              <a:buChar char="Ø"/>
            </a:pPr>
            <a:r>
              <a:rPr lang="en-US" sz="2000" dirty="0">
                <a:latin typeface="Helvetica" pitchFamily="2" charset="0"/>
              </a:rPr>
              <a:t>2020 – 2021 Scholars</a:t>
            </a:r>
          </a:p>
          <a:p>
            <a:pPr marL="285750" indent="-285750">
              <a:buFont typeface="Wingdings" panose="05000000000000000000" pitchFamily="2" charset="2"/>
              <a:buChar char="Ø"/>
            </a:pPr>
            <a:r>
              <a:rPr lang="en-US" sz="2000" dirty="0">
                <a:latin typeface="Helvetica" pitchFamily="2" charset="0"/>
              </a:rPr>
              <a:t>RiteCare© Program Changes in 2020</a:t>
            </a:r>
          </a:p>
          <a:p>
            <a:pPr marL="285750" indent="-285750">
              <a:buFont typeface="Wingdings" panose="05000000000000000000" pitchFamily="2" charset="2"/>
              <a:buChar char="Ø"/>
            </a:pPr>
            <a:r>
              <a:rPr lang="en-US" sz="2000" dirty="0">
                <a:latin typeface="Helvetica" pitchFamily="2" charset="0"/>
              </a:rPr>
              <a:t>Report from the Executive Secretary</a:t>
            </a:r>
          </a:p>
          <a:p>
            <a:endParaRPr lang="en-US" dirty="0"/>
          </a:p>
        </p:txBody>
      </p:sp>
      <p:sp>
        <p:nvSpPr>
          <p:cNvPr id="6" name="Text Placeholder 5"/>
          <p:cNvSpPr>
            <a:spLocks noGrp="1"/>
          </p:cNvSpPr>
          <p:nvPr>
            <p:ph type="body" sz="quarter" idx="11"/>
          </p:nvPr>
        </p:nvSpPr>
        <p:spPr>
          <a:xfrm>
            <a:off x="362275" y="420642"/>
            <a:ext cx="4279392" cy="461665"/>
          </a:xfrm>
        </p:spPr>
        <p:txBody>
          <a:bodyPr/>
          <a:lstStyle/>
          <a:p>
            <a:r>
              <a:rPr lang="en-US" sz="2400">
                <a:solidFill>
                  <a:schemeClr val="accent1"/>
                </a:solidFill>
                <a:latin typeface="Helvetica" pitchFamily="2" charset="0"/>
              </a:rPr>
              <a:t>2020 Year in Review</a:t>
            </a:r>
          </a:p>
        </p:txBody>
      </p:sp>
    </p:spTree>
    <p:extLst>
      <p:ext uri="{BB962C8B-B14F-4D97-AF65-F5344CB8AC3E}">
        <p14:creationId xmlns:p14="http://schemas.microsoft.com/office/powerpoint/2010/main" val="1305003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6606073" y="3172409"/>
            <a:ext cx="3387369" cy="3249712"/>
          </a:xfrm>
          <a:prstGeom prst="ellipse">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1089154" y="1137579"/>
            <a:ext cx="2665542" cy="2547715"/>
          </a:xfrm>
          <a:prstGeom prst="ellipse">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0"/>
          </p:nvPr>
        </p:nvSpPr>
        <p:spPr/>
        <p:txBody>
          <a:bodyPr/>
          <a:lstStyle/>
          <a:p>
            <a:fld id="{FE9E206F-B6C9-6B46-920E-6690A9897DBF}" type="slidenum">
              <a:rPr lang="en-US" smtClean="0"/>
              <a:t>3</a:t>
            </a:fld>
            <a:endParaRPr lang="en-US"/>
          </a:p>
        </p:txBody>
      </p:sp>
      <p:sp>
        <p:nvSpPr>
          <p:cNvPr id="5" name="Text Placeholder 4"/>
          <p:cNvSpPr>
            <a:spLocks noGrp="1"/>
          </p:cNvSpPr>
          <p:nvPr>
            <p:ph type="body" sz="quarter" idx="11"/>
          </p:nvPr>
        </p:nvSpPr>
        <p:spPr>
          <a:xfrm>
            <a:off x="1576388" y="0"/>
            <a:ext cx="5751512" cy="892552"/>
          </a:xfrm>
        </p:spPr>
        <p:txBody>
          <a:bodyPr/>
          <a:lstStyle/>
          <a:p>
            <a:pPr algn="ctr"/>
            <a:r>
              <a:rPr lang="en-US">
                <a:solidFill>
                  <a:schemeClr val="accent1"/>
                </a:solidFill>
                <a:latin typeface="Helvetica" pitchFamily="2" charset="0"/>
              </a:rPr>
              <a:t>CHILDREN SERVED - RITECARE© CLINICAL PROGRAMS</a:t>
            </a:r>
          </a:p>
        </p:txBody>
      </p:sp>
      <p:sp>
        <p:nvSpPr>
          <p:cNvPr id="6" name="Text Placeholder 5"/>
          <p:cNvSpPr>
            <a:spLocks noGrp="1"/>
          </p:cNvSpPr>
          <p:nvPr>
            <p:ph type="body" sz="quarter" idx="12"/>
          </p:nvPr>
        </p:nvSpPr>
        <p:spPr>
          <a:xfrm>
            <a:off x="473694" y="775722"/>
            <a:ext cx="7944592" cy="723714"/>
          </a:xfrm>
        </p:spPr>
        <p:txBody>
          <a:bodyPr/>
          <a:lstStyle/>
          <a:p>
            <a:pPr algn="ctr"/>
            <a:r>
              <a:rPr lang="en-US">
                <a:solidFill>
                  <a:schemeClr val="accent1"/>
                </a:solidFill>
                <a:latin typeface="Helvetica" panose="020B0604020202020204" pitchFamily="34" charset="0"/>
                <a:cs typeface="Helvetica" panose="020B0604020202020204" pitchFamily="34" charset="0"/>
              </a:rPr>
              <a:t>Clinical programs provide individual and/or group speech-language or learning therapy to children with identified delays secondary to conditions such as autism, cleft palate, cerebral palsy, deafness, developmental delay, head injury or learning disabilities.</a:t>
            </a:r>
          </a:p>
        </p:txBody>
      </p:sp>
      <p:graphicFrame>
        <p:nvGraphicFramePr>
          <p:cNvPr id="9" name="Table 8"/>
          <p:cNvGraphicFramePr>
            <a:graphicFrameLocks noGrp="1"/>
          </p:cNvGraphicFramePr>
          <p:nvPr>
            <p:extLst>
              <p:ext uri="{D42A27DB-BD31-4B8C-83A1-F6EECF244321}">
                <p14:modId xmlns:p14="http://schemas.microsoft.com/office/powerpoint/2010/main" val="3216999632"/>
              </p:ext>
            </p:extLst>
          </p:nvPr>
        </p:nvGraphicFramePr>
        <p:xfrm>
          <a:off x="959224" y="1568824"/>
          <a:ext cx="7332520" cy="2697852"/>
        </p:xfrm>
        <a:graphic>
          <a:graphicData uri="http://schemas.openxmlformats.org/drawingml/2006/table">
            <a:tbl>
              <a:tblPr firstRow="1" firstCol="1" bandRow="1"/>
              <a:tblGrid>
                <a:gridCol w="4190012">
                  <a:extLst>
                    <a:ext uri="{9D8B030D-6E8A-4147-A177-3AD203B41FA5}">
                      <a16:colId xmlns:a16="http://schemas.microsoft.com/office/drawing/2014/main" val="2958724506"/>
                    </a:ext>
                  </a:extLst>
                </a:gridCol>
                <a:gridCol w="1012586">
                  <a:extLst>
                    <a:ext uri="{9D8B030D-6E8A-4147-A177-3AD203B41FA5}">
                      <a16:colId xmlns:a16="http://schemas.microsoft.com/office/drawing/2014/main" val="746012595"/>
                    </a:ext>
                  </a:extLst>
                </a:gridCol>
                <a:gridCol w="1012586">
                  <a:extLst>
                    <a:ext uri="{9D8B030D-6E8A-4147-A177-3AD203B41FA5}">
                      <a16:colId xmlns:a16="http://schemas.microsoft.com/office/drawing/2014/main" val="3152922549"/>
                    </a:ext>
                  </a:extLst>
                </a:gridCol>
                <a:gridCol w="1117336">
                  <a:extLst>
                    <a:ext uri="{9D8B030D-6E8A-4147-A177-3AD203B41FA5}">
                      <a16:colId xmlns:a16="http://schemas.microsoft.com/office/drawing/2014/main" val="3584219830"/>
                    </a:ext>
                  </a:extLst>
                </a:gridCol>
              </a:tblGrid>
              <a:tr h="224997">
                <a:tc>
                  <a:txBody>
                    <a:bodyPr/>
                    <a:lstStyle/>
                    <a:p>
                      <a:pPr algn="l" fontAlgn="b"/>
                      <a:r>
                        <a:rPr lang="en-US" sz="1400" b="0" i="0" u="none" strike="noStrike" dirty="0">
                          <a:solidFill>
                            <a:srgbClr val="000000"/>
                          </a:solidFill>
                          <a:effectLst/>
                          <a:latin typeface="Helvetica" panose="020B0604020202020204" pitchFamily="34" charset="0"/>
                          <a:cs typeface="Helvetica" panose="020B0604020202020204" pitchFamily="34" charset="0"/>
                        </a:rPr>
                        <a:t>Program</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2019</a:t>
                      </a:r>
                      <a:endParaRPr lang="en-US" sz="1400" b="0" i="0" u="none" strike="noStrike" dirty="0">
                        <a:solidFill>
                          <a:srgbClr val="000000"/>
                        </a:solidFill>
                        <a:effectLst/>
                        <a:latin typeface="Helvetica" panose="020B0604020202020204" pitchFamily="34" charset="0"/>
                        <a:cs typeface="Helvetica"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2020</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Difference</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extLst>
                  <a:ext uri="{0D108BD9-81ED-4DB2-BD59-A6C34878D82A}">
                    <a16:rowId xmlns:a16="http://schemas.microsoft.com/office/drawing/2014/main" val="3978396485"/>
                  </a:ext>
                </a:extLst>
              </a:tr>
              <a:tr h="224997">
                <a:tc>
                  <a:txBody>
                    <a:bodyPr/>
                    <a:lstStyle/>
                    <a:p>
                      <a:pPr algn="l" fontAlgn="b"/>
                      <a:r>
                        <a:rPr lang="en-US" sz="1400" b="0" i="0" u="none" strike="noStrike" dirty="0">
                          <a:solidFill>
                            <a:srgbClr val="000000"/>
                          </a:solidFill>
                          <a:effectLst/>
                          <a:latin typeface="Helvetica" panose="020B0604020202020204" pitchFamily="34" charset="0"/>
                          <a:cs typeface="Helvetica" panose="020B0604020202020204" pitchFamily="34" charset="0"/>
                        </a:rPr>
                        <a:t>Children’s Hospital Colorado (metro)</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283</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marL="0" algn="ctr" defTabSz="457200" rtl="0" eaLnBrk="1" fontAlgn="b" latinLnBrk="0" hangingPunct="1"/>
                      <a:r>
                        <a:rPr lang="en-US" sz="1400" b="0" i="0" u="none" strike="noStrike" kern="1200">
                          <a:solidFill>
                            <a:srgbClr val="000000"/>
                          </a:solidFill>
                          <a:effectLst/>
                          <a:latin typeface="Helvetica" panose="020B0604020202020204" pitchFamily="34" charset="0"/>
                          <a:ea typeface="+mn-ea"/>
                          <a:cs typeface="Helvetica" panose="020B0604020202020204" pitchFamily="34" charset="0"/>
                        </a:rPr>
                        <a:t>224</a:t>
                      </a:r>
                      <a:endParaRPr lang="en-US" sz="1400" b="0" i="0" u="none" strike="noStrike" kern="1200" dirty="0">
                        <a:solidFill>
                          <a:srgbClr val="000000"/>
                        </a:solidFill>
                        <a:effectLst/>
                        <a:latin typeface="Helvetica" panose="020B0604020202020204" pitchFamily="34" charset="0"/>
                        <a:ea typeface="+mn-ea"/>
                        <a:cs typeface="Helvetica"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-59</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985664653"/>
                  </a:ext>
                </a:extLst>
              </a:tr>
              <a:tr h="224997">
                <a:tc>
                  <a:txBody>
                    <a:bodyPr/>
                    <a:lstStyle/>
                    <a:p>
                      <a:pPr algn="l" fontAlgn="b"/>
                      <a:r>
                        <a:rPr lang="en-US" sz="1400" b="0" i="0" u="none" strike="noStrike" dirty="0">
                          <a:solidFill>
                            <a:srgbClr val="000000"/>
                          </a:solidFill>
                          <a:effectLst/>
                          <a:latin typeface="Helvetica" panose="020B0604020202020204" pitchFamily="34" charset="0"/>
                          <a:cs typeface="Helvetica" panose="020B0604020202020204" pitchFamily="34" charset="0"/>
                        </a:rPr>
                        <a:t>Children’s Hospital Colorado (Pueblo)</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50</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marL="0" algn="ctr" defTabSz="457200" rtl="0" eaLnBrk="1" fontAlgn="b" latinLnBrk="0" hangingPunct="1"/>
                      <a:r>
                        <a:rPr lang="en-US" sz="1400" b="0" i="0" u="none" strike="noStrike" kern="1200">
                          <a:solidFill>
                            <a:srgbClr val="000000"/>
                          </a:solidFill>
                          <a:effectLst/>
                          <a:latin typeface="Helvetica" panose="020B0604020202020204" pitchFamily="34" charset="0"/>
                          <a:ea typeface="+mn-ea"/>
                          <a:cs typeface="Helvetica" panose="020B0604020202020204" pitchFamily="34" charset="0"/>
                        </a:rPr>
                        <a:t>21</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-29</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extLst>
                  <a:ext uri="{0D108BD9-81ED-4DB2-BD59-A6C34878D82A}">
                    <a16:rowId xmlns:a16="http://schemas.microsoft.com/office/drawing/2014/main" val="938673720"/>
                  </a:ext>
                </a:extLst>
              </a:tr>
              <a:tr h="224997">
                <a:tc>
                  <a:txBody>
                    <a:bodyPr/>
                    <a:lstStyle/>
                    <a:p>
                      <a:pPr algn="l" fontAlgn="b"/>
                      <a:r>
                        <a:rPr lang="en-US" sz="1400" b="0" i="0" u="none" strike="noStrike" dirty="0">
                          <a:solidFill>
                            <a:srgbClr val="000000"/>
                          </a:solidFill>
                          <a:effectLst/>
                          <a:latin typeface="Helvetica" panose="020B0604020202020204" pitchFamily="34" charset="0"/>
                          <a:cs typeface="Helvetica" panose="020B0604020202020204" pitchFamily="34" charset="0"/>
                        </a:rPr>
                        <a:t>Children’s Hospital (Colorado Springs)</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14</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marL="0" algn="ctr" defTabSz="457200" rtl="0" eaLnBrk="1" fontAlgn="b" latinLnBrk="0" hangingPunct="1"/>
                      <a:r>
                        <a:rPr lang="en-US" sz="1400" b="0" i="0" u="none" strike="noStrike" kern="1200">
                          <a:solidFill>
                            <a:srgbClr val="000000"/>
                          </a:solidFill>
                          <a:effectLst/>
                          <a:latin typeface="Helvetica" panose="020B0604020202020204" pitchFamily="34" charset="0"/>
                          <a:ea typeface="+mn-ea"/>
                          <a:cs typeface="Helvetica" panose="020B0604020202020204" pitchFamily="34" charset="0"/>
                        </a:rPr>
                        <a:t>33</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19</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4243570483"/>
                  </a:ext>
                </a:extLst>
              </a:tr>
              <a:tr h="224997">
                <a:tc>
                  <a:txBody>
                    <a:bodyPr/>
                    <a:lstStyle/>
                    <a:p>
                      <a:pPr algn="l" fontAlgn="b"/>
                      <a:r>
                        <a:rPr lang="en-US" sz="1400" b="0" i="0" u="none" strike="noStrike" dirty="0">
                          <a:solidFill>
                            <a:srgbClr val="000000"/>
                          </a:solidFill>
                          <a:effectLst/>
                          <a:latin typeface="Helvetica" panose="020B0604020202020204" pitchFamily="34" charset="0"/>
                          <a:cs typeface="Helvetica" panose="020B0604020202020204" pitchFamily="34" charset="0"/>
                        </a:rPr>
                        <a:t>St. Mary’s Grand Junction</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75</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marL="0" algn="ctr" defTabSz="457200" rtl="0" eaLnBrk="1" fontAlgn="b" latinLnBrk="0" hangingPunct="1"/>
                      <a:r>
                        <a:rPr lang="en-US" sz="1400" b="0" i="0" u="none" strike="noStrike" kern="1200">
                          <a:solidFill>
                            <a:srgbClr val="000000"/>
                          </a:solidFill>
                          <a:effectLst/>
                          <a:latin typeface="Helvetica" panose="020B0604020202020204" pitchFamily="34" charset="0"/>
                          <a:ea typeface="+mn-ea"/>
                          <a:cs typeface="Helvetica" panose="020B0604020202020204" pitchFamily="34" charset="0"/>
                        </a:rPr>
                        <a:t>65</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-10</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extLst>
                  <a:ext uri="{0D108BD9-81ED-4DB2-BD59-A6C34878D82A}">
                    <a16:rowId xmlns:a16="http://schemas.microsoft.com/office/drawing/2014/main" val="1130298304"/>
                  </a:ext>
                </a:extLst>
              </a:tr>
              <a:tr h="224997">
                <a:tc>
                  <a:txBody>
                    <a:bodyPr/>
                    <a:lstStyle/>
                    <a:p>
                      <a:pPr algn="l" fontAlgn="b"/>
                      <a:r>
                        <a:rPr lang="en-US" sz="1400" b="0" i="0" u="none" strike="noStrike" dirty="0">
                          <a:solidFill>
                            <a:srgbClr val="000000"/>
                          </a:solidFill>
                          <a:effectLst/>
                          <a:latin typeface="Helvetica" panose="020B0604020202020204" pitchFamily="34" charset="0"/>
                          <a:cs typeface="Helvetica" panose="020B0604020202020204" pitchFamily="34" charset="0"/>
                        </a:rPr>
                        <a:t>Memorial Regional Health-Craig Colorado </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4</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marL="0" algn="ctr" defTabSz="457200" rtl="0" eaLnBrk="1" fontAlgn="b" latinLnBrk="0" hangingPunct="1"/>
                      <a:r>
                        <a:rPr lang="en-US" sz="1400" b="0" i="0" u="none" strike="noStrike" kern="1200">
                          <a:solidFill>
                            <a:srgbClr val="000000"/>
                          </a:solidFill>
                          <a:effectLst/>
                          <a:latin typeface="Helvetica" panose="020B0604020202020204" pitchFamily="34" charset="0"/>
                          <a:ea typeface="+mn-ea"/>
                          <a:cs typeface="Helvetica" panose="020B0604020202020204" pitchFamily="34" charset="0"/>
                        </a:rPr>
                        <a:t>6</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2</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1938081960"/>
                  </a:ext>
                </a:extLst>
              </a:tr>
              <a:tr h="224997">
                <a:tc>
                  <a:txBody>
                    <a:bodyPr/>
                    <a:lstStyle/>
                    <a:p>
                      <a:pPr algn="l" fontAlgn="b"/>
                      <a:r>
                        <a:rPr lang="en-US" sz="1400" b="0" i="0" u="none" strike="noStrike" dirty="0">
                          <a:solidFill>
                            <a:srgbClr val="000000"/>
                          </a:solidFill>
                          <a:effectLst/>
                          <a:latin typeface="Helvetica" panose="020B0604020202020204" pitchFamily="34" charset="0"/>
                          <a:cs typeface="Helvetica" panose="020B0604020202020204" pitchFamily="34" charset="0"/>
                        </a:rPr>
                        <a:t>Memorial-Montrose</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17</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marL="0" algn="ctr" defTabSz="457200" rtl="0" eaLnBrk="1" fontAlgn="b" latinLnBrk="0" hangingPunct="1"/>
                      <a:r>
                        <a:rPr lang="en-US" sz="1400" b="0" i="0" u="none" strike="noStrike" kern="1200">
                          <a:solidFill>
                            <a:srgbClr val="000000"/>
                          </a:solidFill>
                          <a:effectLst/>
                          <a:latin typeface="Helvetica" panose="020B0604020202020204" pitchFamily="34" charset="0"/>
                          <a:ea typeface="+mn-ea"/>
                          <a:cs typeface="Helvetica" panose="020B0604020202020204" pitchFamily="34" charset="0"/>
                        </a:rPr>
                        <a:t>26</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9</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extLst>
                  <a:ext uri="{0D108BD9-81ED-4DB2-BD59-A6C34878D82A}">
                    <a16:rowId xmlns:a16="http://schemas.microsoft.com/office/drawing/2014/main" val="4019576377"/>
                  </a:ext>
                </a:extLst>
              </a:tr>
              <a:tr h="224997">
                <a:tc>
                  <a:txBody>
                    <a:bodyPr/>
                    <a:lstStyle/>
                    <a:p>
                      <a:pPr algn="l" fontAlgn="b"/>
                      <a:r>
                        <a:rPr lang="en-US" sz="1400" b="0" i="0" u="none" strike="noStrike" dirty="0">
                          <a:solidFill>
                            <a:srgbClr val="000000"/>
                          </a:solidFill>
                          <a:effectLst/>
                          <a:latin typeface="Helvetica" panose="020B0604020202020204" pitchFamily="34" charset="0"/>
                          <a:cs typeface="Helvetica" panose="020B0604020202020204" pitchFamily="34" charset="0"/>
                        </a:rPr>
                        <a:t>Children’s Speech and Reading- Ft. Collins</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154</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marL="0" algn="ctr" defTabSz="457200" rtl="0" eaLnBrk="1" fontAlgn="b" latinLnBrk="0" hangingPunct="1"/>
                      <a:r>
                        <a:rPr lang="en-US" sz="1400" b="0" i="0" u="none" strike="noStrike" kern="1200">
                          <a:solidFill>
                            <a:srgbClr val="000000"/>
                          </a:solidFill>
                          <a:effectLst/>
                          <a:latin typeface="Helvetica" panose="020B0604020202020204" pitchFamily="34" charset="0"/>
                          <a:ea typeface="+mn-ea"/>
                          <a:cs typeface="Helvetica" panose="020B0604020202020204" pitchFamily="34" charset="0"/>
                        </a:rPr>
                        <a:t>109</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-45</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2003356798"/>
                  </a:ext>
                </a:extLst>
              </a:tr>
              <a:tr h="224997">
                <a:tc>
                  <a:txBody>
                    <a:bodyPr/>
                    <a:lstStyle/>
                    <a:p>
                      <a:pPr algn="l" fontAlgn="b"/>
                      <a:r>
                        <a:rPr lang="en-US" sz="1400" b="0" i="0" u="none" strike="noStrike" dirty="0">
                          <a:solidFill>
                            <a:srgbClr val="000000"/>
                          </a:solidFill>
                          <a:effectLst/>
                          <a:latin typeface="Helvetica" panose="020B0604020202020204" pitchFamily="34" charset="0"/>
                          <a:cs typeface="Helvetica" panose="020B0604020202020204" pitchFamily="34" charset="0"/>
                        </a:rPr>
                        <a:t>Gunnison Valley Health</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4</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marL="0" algn="ctr" defTabSz="457200" rtl="0" eaLnBrk="1" fontAlgn="b" latinLnBrk="0" hangingPunct="1"/>
                      <a:r>
                        <a:rPr lang="en-US" sz="1400" b="0" i="0" u="none" strike="noStrike" kern="1200">
                          <a:solidFill>
                            <a:srgbClr val="000000"/>
                          </a:solidFill>
                          <a:effectLst/>
                          <a:latin typeface="Helvetica" panose="020B0604020202020204" pitchFamily="34" charset="0"/>
                          <a:ea typeface="+mn-ea"/>
                          <a:cs typeface="Helvetica" panose="020B0604020202020204" pitchFamily="34" charset="0"/>
                        </a:rPr>
                        <a:t>8</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4</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extLst>
                  <a:ext uri="{0D108BD9-81ED-4DB2-BD59-A6C34878D82A}">
                    <a16:rowId xmlns:a16="http://schemas.microsoft.com/office/drawing/2014/main" val="1876687419"/>
                  </a:ext>
                </a:extLst>
              </a:tr>
              <a:tr h="224997">
                <a:tc>
                  <a:txBody>
                    <a:bodyPr/>
                    <a:lstStyle/>
                    <a:p>
                      <a:pPr algn="l" fontAlgn="b"/>
                      <a:r>
                        <a:rPr lang="en-US" sz="1400" b="0" i="0" u="none" strike="noStrike" dirty="0">
                          <a:solidFill>
                            <a:srgbClr val="000000"/>
                          </a:solidFill>
                          <a:effectLst/>
                          <a:latin typeface="Helvetica" panose="020B0604020202020204" pitchFamily="34" charset="0"/>
                          <a:cs typeface="Helvetica" panose="020B0604020202020204" pitchFamily="34" charset="0"/>
                        </a:rPr>
                        <a:t>University of Colorado-Boulder</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26</a:t>
                      </a:r>
                      <a:endParaRPr lang="en-US" sz="1400" b="0" i="0" u="none" strike="noStrike" dirty="0">
                        <a:solidFill>
                          <a:srgbClr val="000000"/>
                        </a:solidFill>
                        <a:effectLst/>
                        <a:latin typeface="Helvetica" panose="020B0604020202020204" pitchFamily="34" charset="0"/>
                        <a:cs typeface="Helvetica"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marL="0" algn="ctr" defTabSz="457200" rtl="0" eaLnBrk="1" fontAlgn="b" latinLnBrk="0" hangingPunct="1"/>
                      <a:r>
                        <a:rPr lang="en-US" sz="1400" b="0" i="0" u="none" strike="noStrike" kern="1200">
                          <a:solidFill>
                            <a:srgbClr val="000000"/>
                          </a:solidFill>
                          <a:effectLst/>
                          <a:latin typeface="Helvetica" panose="020B0604020202020204" pitchFamily="34" charset="0"/>
                          <a:ea typeface="+mn-ea"/>
                          <a:cs typeface="Helvetica" panose="020B0604020202020204" pitchFamily="34" charset="0"/>
                        </a:rPr>
                        <a:t>15</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-12</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extLst>
                  <a:ext uri="{0D108BD9-81ED-4DB2-BD59-A6C34878D82A}">
                    <a16:rowId xmlns:a16="http://schemas.microsoft.com/office/drawing/2014/main" val="1226154509"/>
                  </a:ext>
                </a:extLst>
              </a:tr>
              <a:tr h="224997">
                <a:tc>
                  <a:txBody>
                    <a:bodyPr/>
                    <a:lstStyle/>
                    <a:p>
                      <a:pPr algn="l" fontAlgn="b"/>
                      <a:r>
                        <a:rPr lang="en-US" sz="1400" b="0" i="0" u="none" strike="noStrike" dirty="0">
                          <a:solidFill>
                            <a:srgbClr val="000000"/>
                          </a:solidFill>
                          <a:effectLst/>
                          <a:latin typeface="Helvetica" panose="020B0604020202020204" pitchFamily="34" charset="0"/>
                          <a:cs typeface="Helvetica" panose="020B0604020202020204" pitchFamily="34" charset="0"/>
                        </a:rPr>
                        <a:t>University of Northern Colorado-Greeley</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16</a:t>
                      </a:r>
                      <a:endParaRPr lang="en-US" sz="1400" b="0" i="0" u="none" strike="noStrike" dirty="0">
                        <a:solidFill>
                          <a:srgbClr val="000000"/>
                        </a:solidFill>
                        <a:effectLst/>
                        <a:latin typeface="Helvetica" panose="020B0604020202020204" pitchFamily="34" charset="0"/>
                        <a:cs typeface="Helvetica"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marL="0" algn="ctr" defTabSz="457200" rtl="0" eaLnBrk="1" fontAlgn="b" latinLnBrk="0" hangingPunct="1"/>
                      <a:r>
                        <a:rPr lang="en-US" sz="1400" b="0" i="0" u="none" strike="noStrike" kern="1200">
                          <a:solidFill>
                            <a:srgbClr val="000000"/>
                          </a:solidFill>
                          <a:effectLst/>
                          <a:latin typeface="Helvetica" panose="020B0604020202020204" pitchFamily="34" charset="0"/>
                          <a:ea typeface="+mn-ea"/>
                          <a:cs typeface="Helvetica" panose="020B0604020202020204" pitchFamily="34" charset="0"/>
                        </a:rPr>
                        <a:t>12</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-4</a:t>
                      </a:r>
                      <a:endParaRPr lang="en-US" sz="1400" b="0" i="0" u="none" strike="noStrike" dirty="0">
                        <a:solidFill>
                          <a:srgbClr val="000000"/>
                        </a:solidFill>
                        <a:effectLst/>
                        <a:latin typeface="Helvetica" panose="020B0604020202020204" pitchFamily="34" charset="0"/>
                        <a:cs typeface="Helvetica"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1672430255"/>
                  </a:ext>
                </a:extLst>
              </a:tr>
              <a:tr h="137592">
                <a:tc>
                  <a:txBody>
                    <a:bodyPr/>
                    <a:lstStyle/>
                    <a:p>
                      <a:pPr algn="ctr" fontAlgn="b"/>
                      <a:r>
                        <a:rPr lang="en-US" sz="1400" b="1" i="0" u="none" strike="noStrike" dirty="0">
                          <a:solidFill>
                            <a:srgbClr val="000000"/>
                          </a:solidFill>
                          <a:effectLst/>
                          <a:latin typeface="Helvetica" panose="020B0604020202020204" pitchFamily="34" charset="0"/>
                          <a:cs typeface="Helvetica" panose="020B0604020202020204" pitchFamily="34" charset="0"/>
                        </a:rPr>
                        <a:t>Total </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DD7EE"/>
                    </a:solidFill>
                  </a:tcPr>
                </a:tc>
                <a:tc>
                  <a:txBody>
                    <a:bodyPr/>
                    <a:lstStyle/>
                    <a:p>
                      <a:pPr algn="ctr" fontAlgn="b"/>
                      <a:r>
                        <a:rPr lang="en-US" sz="1400" b="1" i="0" u="none" strike="noStrike" dirty="0">
                          <a:solidFill>
                            <a:srgbClr val="000000"/>
                          </a:solidFill>
                          <a:effectLst/>
                          <a:latin typeface="Helvetica" panose="020B0604020202020204" pitchFamily="34" charset="0"/>
                          <a:cs typeface="Helvetica" panose="020B0604020202020204" pitchFamily="34" charset="0"/>
                        </a:rPr>
                        <a:t>643</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DD7EE"/>
                    </a:solidFill>
                  </a:tcPr>
                </a:tc>
                <a:tc>
                  <a:txBody>
                    <a:bodyPr/>
                    <a:lstStyle/>
                    <a:p>
                      <a:pPr marL="0" algn="ctr" defTabSz="457200" rtl="0" eaLnBrk="1" fontAlgn="b" latinLnBrk="0" hangingPunct="1"/>
                      <a:r>
                        <a:rPr lang="en-US" sz="1400" b="1" i="0" u="none" strike="noStrike" kern="1200" dirty="0">
                          <a:solidFill>
                            <a:srgbClr val="000000"/>
                          </a:solidFill>
                          <a:effectLst/>
                          <a:latin typeface="Helvetica" panose="020B0604020202020204" pitchFamily="34" charset="0"/>
                          <a:ea typeface="+mn-ea"/>
                          <a:cs typeface="Helvetica" panose="020B0604020202020204" pitchFamily="34" charset="0"/>
                        </a:rPr>
                        <a:t>519</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DD7EE"/>
                    </a:solidFill>
                  </a:tcPr>
                </a:tc>
                <a:tc>
                  <a:txBody>
                    <a:bodyPr/>
                    <a:lstStyle/>
                    <a:p>
                      <a:pPr algn="ctr" fontAlgn="b"/>
                      <a:r>
                        <a:rPr lang="en-US" sz="1400" b="1" i="0" u="none" strike="noStrike" dirty="0">
                          <a:solidFill>
                            <a:srgbClr val="000000"/>
                          </a:solidFill>
                          <a:effectLst/>
                          <a:latin typeface="Helvetica"/>
                          <a:cs typeface="Helvetica"/>
                        </a:rPr>
                        <a:t>-124</a:t>
                      </a:r>
                      <a:endParaRPr lang="en-US" dirty="0"/>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solidFill>
                      <a:srgbClr val="BDD7EE"/>
                    </a:solidFill>
                  </a:tcPr>
                </a:tc>
                <a:extLst>
                  <a:ext uri="{0D108BD9-81ED-4DB2-BD59-A6C34878D82A}">
                    <a16:rowId xmlns:a16="http://schemas.microsoft.com/office/drawing/2014/main" val="1523810645"/>
                  </a:ext>
                </a:extLst>
              </a:tr>
            </a:tbl>
          </a:graphicData>
        </a:graphic>
      </p:graphicFrame>
    </p:spTree>
    <p:extLst>
      <p:ext uri="{BB962C8B-B14F-4D97-AF65-F5344CB8AC3E}">
        <p14:creationId xmlns:p14="http://schemas.microsoft.com/office/powerpoint/2010/main" val="1075054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FE9E206F-B6C9-6B46-920E-6690A9897DBF}" type="slidenum">
              <a:rPr lang="en-US" smtClean="0"/>
              <a:t>4</a:t>
            </a:fld>
            <a:endParaRPr lang="en-US"/>
          </a:p>
        </p:txBody>
      </p:sp>
      <p:sp>
        <p:nvSpPr>
          <p:cNvPr id="3" name="Text Placeholder 2"/>
          <p:cNvSpPr>
            <a:spLocks noGrp="1"/>
          </p:cNvSpPr>
          <p:nvPr>
            <p:ph type="body" sz="quarter" idx="11"/>
          </p:nvPr>
        </p:nvSpPr>
        <p:spPr>
          <a:xfrm>
            <a:off x="1619446" y="88560"/>
            <a:ext cx="5751512" cy="830997"/>
          </a:xfrm>
        </p:spPr>
        <p:txBody>
          <a:bodyPr/>
          <a:lstStyle/>
          <a:p>
            <a:pPr algn="ctr"/>
            <a:r>
              <a:rPr lang="en-US" sz="2400">
                <a:solidFill>
                  <a:schemeClr val="accent1"/>
                </a:solidFill>
                <a:latin typeface="Helvetica" pitchFamily="2" charset="0"/>
              </a:rPr>
              <a:t>CHILDREN AND FAMILIES SERVED –</a:t>
            </a:r>
            <a:br>
              <a:rPr lang="en-US" sz="2400">
                <a:solidFill>
                  <a:schemeClr val="accent1"/>
                </a:solidFill>
                <a:latin typeface="Helvetica" pitchFamily="2" charset="0"/>
              </a:rPr>
            </a:br>
            <a:r>
              <a:rPr lang="en-US" sz="2400">
                <a:solidFill>
                  <a:schemeClr val="accent1"/>
                </a:solidFill>
                <a:latin typeface="Helvetica" pitchFamily="2" charset="0"/>
              </a:rPr>
              <a:t>TREASURE CHEST PROGRAMS</a:t>
            </a:r>
            <a:endParaRPr lang="en-US">
              <a:solidFill>
                <a:schemeClr val="accent1"/>
              </a:solidFill>
              <a:latin typeface="Helvetica" pitchFamily="2" charset="0"/>
            </a:endParaRPr>
          </a:p>
        </p:txBody>
      </p:sp>
      <p:sp>
        <p:nvSpPr>
          <p:cNvPr id="4" name="Text Placeholder 3"/>
          <p:cNvSpPr>
            <a:spLocks noGrp="1"/>
          </p:cNvSpPr>
          <p:nvPr>
            <p:ph type="body" sz="quarter" idx="12"/>
          </p:nvPr>
        </p:nvSpPr>
        <p:spPr>
          <a:xfrm>
            <a:off x="644185" y="919557"/>
            <a:ext cx="7891050" cy="1103725"/>
          </a:xfrm>
        </p:spPr>
        <p:txBody>
          <a:bodyPr/>
          <a:lstStyle/>
          <a:p>
            <a:pPr algn="ctr"/>
            <a:r>
              <a:rPr lang="en-US">
                <a:latin typeface="Helvetica" pitchFamily="2" charset="0"/>
              </a:rPr>
              <a:t>Treasure Chest Programs are preschool, pre-literacy programs bringing theme-based high-quality books, toys, and creative play activities to youngsters at-risk of entering kindergarten without pre-requisite skills for language and literacy development. Families receive mentored guidance on using the materials with their children and commit to spending time each day in active learning with their child/children.</a:t>
            </a:r>
          </a:p>
          <a:p>
            <a:endParaRPr lang="en-US"/>
          </a:p>
        </p:txBody>
      </p:sp>
      <p:pic>
        <p:nvPicPr>
          <p:cNvPr id="5" name="Picture 4"/>
          <p:cNvPicPr>
            <a:picLocks noChangeAspect="1"/>
          </p:cNvPicPr>
          <p:nvPr/>
        </p:nvPicPr>
        <p:blipFill>
          <a:blip r:embed="rId3"/>
          <a:stretch>
            <a:fillRect/>
          </a:stretch>
        </p:blipFill>
        <p:spPr>
          <a:xfrm>
            <a:off x="124285" y="3730456"/>
            <a:ext cx="6463146" cy="749680"/>
          </a:xfrm>
          <a:prstGeom prst="rect">
            <a:avLst/>
          </a:prstGeom>
        </p:spPr>
      </p:pic>
      <p:sp>
        <p:nvSpPr>
          <p:cNvPr id="8" name="Oval 7"/>
          <p:cNvSpPr/>
          <p:nvPr/>
        </p:nvSpPr>
        <p:spPr>
          <a:xfrm>
            <a:off x="6438122" y="2500605"/>
            <a:ext cx="3247054" cy="3178110"/>
          </a:xfrm>
          <a:prstGeom prst="ellipse">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p:nvPr/>
        </p:nvPicPr>
        <p:blipFill>
          <a:blip r:embed="rId4">
            <a:extLst>
              <a:ext uri="{28A0092B-C50C-407E-A947-70E740481C1C}">
                <a14:useLocalDpi xmlns:a14="http://schemas.microsoft.com/office/drawing/2010/main" val="0"/>
              </a:ext>
            </a:extLst>
          </a:blip>
          <a:stretch>
            <a:fillRect/>
          </a:stretch>
        </p:blipFill>
        <p:spPr>
          <a:xfrm>
            <a:off x="6147793" y="3128496"/>
            <a:ext cx="2446329" cy="1605388"/>
          </a:xfrm>
          <a:prstGeom prst="rect">
            <a:avLst/>
          </a:prstGeom>
          <a:ln>
            <a:solidFill>
              <a:schemeClr val="tx1"/>
            </a:solidFill>
          </a:ln>
        </p:spPr>
      </p:pic>
      <p:sp>
        <p:nvSpPr>
          <p:cNvPr id="9" name="Oval 8"/>
          <p:cNvSpPr/>
          <p:nvPr/>
        </p:nvSpPr>
        <p:spPr>
          <a:xfrm>
            <a:off x="-1788368" y="-2214533"/>
            <a:ext cx="3247054" cy="3178110"/>
          </a:xfrm>
          <a:prstGeom prst="ellipse">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1" name="Table 10"/>
          <p:cNvGraphicFramePr>
            <a:graphicFrameLocks noGrp="1"/>
          </p:cNvGraphicFramePr>
          <p:nvPr>
            <p:extLst>
              <p:ext uri="{D42A27DB-BD31-4B8C-83A1-F6EECF244321}">
                <p14:modId xmlns:p14="http://schemas.microsoft.com/office/powerpoint/2010/main" val="387878896"/>
              </p:ext>
            </p:extLst>
          </p:nvPr>
        </p:nvGraphicFramePr>
        <p:xfrm>
          <a:off x="372860" y="1842248"/>
          <a:ext cx="5783610" cy="1701585"/>
        </p:xfrm>
        <a:graphic>
          <a:graphicData uri="http://schemas.openxmlformats.org/drawingml/2006/table">
            <a:tbl>
              <a:tblPr firstRow="1" firstCol="1" bandRow="1">
                <a:tableStyleId>{3C2FFA5D-87B4-456A-9821-1D502468CF0F}</a:tableStyleId>
              </a:tblPr>
              <a:tblGrid>
                <a:gridCol w="3304920">
                  <a:extLst>
                    <a:ext uri="{9D8B030D-6E8A-4147-A177-3AD203B41FA5}">
                      <a16:colId xmlns:a16="http://schemas.microsoft.com/office/drawing/2014/main" val="1592725439"/>
                    </a:ext>
                  </a:extLst>
                </a:gridCol>
                <a:gridCol w="798689">
                  <a:extLst>
                    <a:ext uri="{9D8B030D-6E8A-4147-A177-3AD203B41FA5}">
                      <a16:colId xmlns:a16="http://schemas.microsoft.com/office/drawing/2014/main" val="1175661822"/>
                    </a:ext>
                  </a:extLst>
                </a:gridCol>
                <a:gridCol w="798689">
                  <a:extLst>
                    <a:ext uri="{9D8B030D-6E8A-4147-A177-3AD203B41FA5}">
                      <a16:colId xmlns:a16="http://schemas.microsoft.com/office/drawing/2014/main" val="4178310728"/>
                    </a:ext>
                  </a:extLst>
                </a:gridCol>
                <a:gridCol w="881312">
                  <a:extLst>
                    <a:ext uri="{9D8B030D-6E8A-4147-A177-3AD203B41FA5}">
                      <a16:colId xmlns:a16="http://schemas.microsoft.com/office/drawing/2014/main" val="1394534233"/>
                    </a:ext>
                  </a:extLst>
                </a:gridCol>
              </a:tblGrid>
              <a:tr h="340317">
                <a:tc>
                  <a:txBody>
                    <a:bodyPr/>
                    <a:lstStyle/>
                    <a:p>
                      <a:pPr algn="ctr" fontAlgn="b"/>
                      <a:r>
                        <a:rPr lang="en-US" sz="1400" u="none" strike="noStrike">
                          <a:effectLst/>
                          <a:latin typeface="Helvetica" panose="020B0604020202020204" pitchFamily="34" charset="0"/>
                          <a:cs typeface="Helvetica" panose="020B0604020202020204" pitchFamily="34" charset="0"/>
                        </a:rPr>
                        <a:t>Program</a:t>
                      </a:r>
                      <a:endParaRPr lang="en-US" sz="1400" b="0" i="0" u="none" strike="noStrike">
                        <a:solidFill>
                          <a:srgbClr val="000000"/>
                        </a:solidFill>
                        <a:effectLst/>
                        <a:latin typeface="Helvetica" panose="020B0604020202020204" pitchFamily="34" charset="0"/>
                        <a:cs typeface="Helvetica" panose="020B0604020202020204" pitchFamily="34" charset="0"/>
                      </a:endParaRPr>
                    </a:p>
                  </a:txBody>
                  <a:tcPr marL="9525" marR="9525" marT="9525" marB="0" anchor="b"/>
                </a:tc>
                <a:tc>
                  <a:txBody>
                    <a:bodyPr/>
                    <a:lstStyle/>
                    <a:p>
                      <a:pPr algn="ctr" fontAlgn="b"/>
                      <a:r>
                        <a:rPr lang="en-US" sz="1400" u="none" strike="noStrike">
                          <a:effectLst/>
                          <a:latin typeface="Helvetica" panose="020B0604020202020204" pitchFamily="34" charset="0"/>
                          <a:cs typeface="Helvetica" panose="020B0604020202020204" pitchFamily="34" charset="0"/>
                        </a:rPr>
                        <a:t>2019</a:t>
                      </a:r>
                      <a:endParaRPr lang="en-US" sz="1400" b="0" i="0" u="none" strike="noStrike">
                        <a:solidFill>
                          <a:srgbClr val="000000"/>
                        </a:solidFill>
                        <a:effectLst/>
                        <a:latin typeface="Helvetica" panose="020B0604020202020204" pitchFamily="34" charset="0"/>
                        <a:cs typeface="Helvetica" panose="020B0604020202020204" pitchFamily="34" charset="0"/>
                      </a:endParaRPr>
                    </a:p>
                  </a:txBody>
                  <a:tcPr marL="9525" marR="9525" marT="9525" marB="0" anchor="b"/>
                </a:tc>
                <a:tc>
                  <a:txBody>
                    <a:bodyPr/>
                    <a:lstStyle/>
                    <a:p>
                      <a:pPr algn="ctr" fontAlgn="b"/>
                      <a:r>
                        <a:rPr lang="en-US" sz="1400" b="0" i="0" u="none" strike="noStrike">
                          <a:solidFill>
                            <a:schemeClr val="bg1"/>
                          </a:solidFill>
                          <a:effectLst/>
                          <a:latin typeface="Helvetica" panose="020B0604020202020204" pitchFamily="34" charset="0"/>
                          <a:cs typeface="Helvetica" panose="020B0604020202020204" pitchFamily="34" charset="0"/>
                        </a:rPr>
                        <a:t>2020</a:t>
                      </a:r>
                    </a:p>
                  </a:txBody>
                  <a:tcPr marL="9525" marR="9525" marT="9525" marB="0" anchor="b"/>
                </a:tc>
                <a:tc>
                  <a:txBody>
                    <a:bodyPr/>
                    <a:lstStyle/>
                    <a:p>
                      <a:pPr algn="ctr" fontAlgn="b"/>
                      <a:r>
                        <a:rPr lang="en-US" sz="1200" u="none" strike="noStrike">
                          <a:effectLst/>
                          <a:latin typeface="Helvetica" panose="020B0604020202020204" pitchFamily="34" charset="0"/>
                          <a:cs typeface="Helvetica" panose="020B0604020202020204" pitchFamily="34" charset="0"/>
                        </a:rPr>
                        <a:t>Difference</a:t>
                      </a:r>
                      <a:endParaRPr lang="en-US" sz="1200" b="0" i="0" u="none" strike="noStrike">
                        <a:solidFill>
                          <a:srgbClr val="000000"/>
                        </a:solidFill>
                        <a:effectLst/>
                        <a:latin typeface="Helvetica" panose="020B0604020202020204" pitchFamily="34" charset="0"/>
                        <a:cs typeface="Helvetica" panose="020B0604020202020204" pitchFamily="34" charset="0"/>
                      </a:endParaRPr>
                    </a:p>
                  </a:txBody>
                  <a:tcPr marL="9525" marR="9525" marT="9525" marB="0" anchor="b"/>
                </a:tc>
                <a:extLst>
                  <a:ext uri="{0D108BD9-81ED-4DB2-BD59-A6C34878D82A}">
                    <a16:rowId xmlns:a16="http://schemas.microsoft.com/office/drawing/2014/main" val="615243075"/>
                  </a:ext>
                </a:extLst>
              </a:tr>
              <a:tr h="340317">
                <a:tc>
                  <a:txBody>
                    <a:bodyPr/>
                    <a:lstStyle/>
                    <a:p>
                      <a:pPr algn="ctr" fontAlgn="b"/>
                      <a:r>
                        <a:rPr lang="en-US" sz="1400" u="none" strike="noStrike">
                          <a:effectLst/>
                          <a:latin typeface="Helvetica" panose="020B0604020202020204" pitchFamily="34" charset="0"/>
                          <a:cs typeface="Helvetica" panose="020B0604020202020204" pitchFamily="34" charset="0"/>
                        </a:rPr>
                        <a:t>The Piñon Project-Cortez</a:t>
                      </a:r>
                      <a:endParaRPr lang="en-US" sz="1400" b="0" i="0" u="none" strike="noStrike">
                        <a:solidFill>
                          <a:srgbClr val="000000"/>
                        </a:solidFill>
                        <a:effectLst/>
                        <a:latin typeface="Helvetica" panose="020B0604020202020204" pitchFamily="34" charset="0"/>
                        <a:cs typeface="Helvetica" panose="020B0604020202020204" pitchFamily="34" charset="0"/>
                      </a:endParaRPr>
                    </a:p>
                  </a:txBody>
                  <a:tcPr marL="9525" marR="9525" marT="9525" marB="0" anchor="b"/>
                </a:tc>
                <a:tc>
                  <a:txBody>
                    <a:bodyPr/>
                    <a:lstStyle/>
                    <a:p>
                      <a:pPr algn="ctr" fontAlgn="b"/>
                      <a:r>
                        <a:rPr lang="en-US" sz="1400" u="none" strike="noStrike">
                          <a:effectLst/>
                          <a:latin typeface="Helvetica" panose="020B0604020202020204" pitchFamily="34" charset="0"/>
                          <a:cs typeface="Helvetica" panose="020B0604020202020204" pitchFamily="34" charset="0"/>
                        </a:rPr>
                        <a:t>183</a:t>
                      </a:r>
                      <a:endParaRPr lang="en-US" sz="1400" b="0" i="0" u="none" strike="noStrike">
                        <a:solidFill>
                          <a:srgbClr val="000000"/>
                        </a:solidFill>
                        <a:effectLst/>
                        <a:latin typeface="Helvetica" panose="020B0604020202020204" pitchFamily="34" charset="0"/>
                        <a:cs typeface="Helvetica" panose="020B0604020202020204" pitchFamily="34" charset="0"/>
                      </a:endParaRPr>
                    </a:p>
                  </a:txBody>
                  <a:tcPr marL="9525" marR="9525" marT="9525" marB="0" anchor="b"/>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144</a:t>
                      </a:r>
                    </a:p>
                  </a:txBody>
                  <a:tcPr marL="9525" marR="9525" marT="9525" marB="0" anchor="b"/>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-39</a:t>
                      </a:r>
                    </a:p>
                  </a:txBody>
                  <a:tcPr marL="9525" marR="9525" marT="9525" marB="0" anchor="b"/>
                </a:tc>
                <a:extLst>
                  <a:ext uri="{0D108BD9-81ED-4DB2-BD59-A6C34878D82A}">
                    <a16:rowId xmlns:a16="http://schemas.microsoft.com/office/drawing/2014/main" val="1407249653"/>
                  </a:ext>
                </a:extLst>
              </a:tr>
              <a:tr h="340317">
                <a:tc>
                  <a:txBody>
                    <a:bodyPr/>
                    <a:lstStyle/>
                    <a:p>
                      <a:pPr algn="ctr" fontAlgn="b"/>
                      <a:r>
                        <a:rPr lang="en-US" sz="1400" u="none" strike="noStrike">
                          <a:effectLst/>
                          <a:latin typeface="Helvetica" panose="020B0604020202020204" pitchFamily="34" charset="0"/>
                          <a:cs typeface="Helvetica" panose="020B0604020202020204" pitchFamily="34" charset="0"/>
                        </a:rPr>
                        <a:t>Rocky Mountain SER Head Start </a:t>
                      </a:r>
                      <a:endParaRPr lang="en-US" sz="1400" b="0" i="0" u="none" strike="noStrike">
                        <a:solidFill>
                          <a:srgbClr val="000000"/>
                        </a:solidFill>
                        <a:effectLst/>
                        <a:latin typeface="Helvetica" panose="020B0604020202020204" pitchFamily="34" charset="0"/>
                        <a:cs typeface="Helvetica" panose="020B0604020202020204" pitchFamily="34" charset="0"/>
                      </a:endParaRPr>
                    </a:p>
                  </a:txBody>
                  <a:tcPr marL="9525" marR="9525" marT="9525" marB="0" anchor="b"/>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98</a:t>
                      </a:r>
                    </a:p>
                  </a:txBody>
                  <a:tcPr marL="9525" marR="9525" marT="9525" marB="0" anchor="b"/>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N/A</a:t>
                      </a:r>
                    </a:p>
                  </a:txBody>
                  <a:tcPr marL="9525" marR="9525" marT="9525" marB="0" anchor="b"/>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-98</a:t>
                      </a:r>
                    </a:p>
                  </a:txBody>
                  <a:tcPr marL="9525" marR="9525" marT="9525" marB="0" anchor="b"/>
                </a:tc>
                <a:extLst>
                  <a:ext uri="{0D108BD9-81ED-4DB2-BD59-A6C34878D82A}">
                    <a16:rowId xmlns:a16="http://schemas.microsoft.com/office/drawing/2014/main" val="3635621818"/>
                  </a:ext>
                </a:extLst>
              </a:tr>
              <a:tr h="340317">
                <a:tc>
                  <a:txBody>
                    <a:bodyPr/>
                    <a:lstStyle/>
                    <a:p>
                      <a:pPr marL="0" algn="ctr" defTabSz="457200" rtl="0" eaLnBrk="1" fontAlgn="b" latinLnBrk="0" hangingPunct="1"/>
                      <a:r>
                        <a:rPr lang="en-US" sz="1400" b="1" u="none" strike="noStrike" kern="1200">
                          <a:solidFill>
                            <a:schemeClr val="dk1"/>
                          </a:solidFill>
                          <a:effectLst/>
                          <a:latin typeface="Helvetica" panose="020B0604020202020204" pitchFamily="34" charset="0"/>
                          <a:ea typeface="+mn-ea"/>
                          <a:cs typeface="Helvetica" panose="020B0604020202020204" pitchFamily="34" charset="0"/>
                        </a:rPr>
                        <a:t>UNC </a:t>
                      </a:r>
                    </a:p>
                  </a:txBody>
                  <a:tcPr marL="9525" marR="9525" marT="9525" marB="0" anchor="b"/>
                </a:tc>
                <a:tc>
                  <a:txBody>
                    <a:bodyPr/>
                    <a:lstStyle/>
                    <a:p>
                      <a:pPr marL="0" algn="ctr" defTabSz="457200" rtl="0" eaLnBrk="1" fontAlgn="b" latinLnBrk="0" hangingPunct="1"/>
                      <a:r>
                        <a:rPr lang="en-US" sz="1400" b="1" u="none" strike="noStrike" kern="1200">
                          <a:solidFill>
                            <a:schemeClr val="dk1"/>
                          </a:solidFill>
                          <a:effectLst/>
                          <a:latin typeface="Helvetica" panose="020B0604020202020204" pitchFamily="34" charset="0"/>
                          <a:ea typeface="+mn-ea"/>
                          <a:cs typeface="Helvetica" panose="020B0604020202020204" pitchFamily="34" charset="0"/>
                        </a:rPr>
                        <a:t>57</a:t>
                      </a:r>
                    </a:p>
                  </a:txBody>
                  <a:tcPr marL="9525" marR="9525" marT="9525" marB="0" anchor="b"/>
                </a:tc>
                <a:tc>
                  <a:txBody>
                    <a:bodyPr/>
                    <a:lstStyle/>
                    <a:p>
                      <a:pPr marL="0" algn="ctr" defTabSz="457200" rtl="0" eaLnBrk="1" fontAlgn="b" latinLnBrk="0" hangingPunct="1"/>
                      <a:r>
                        <a:rPr lang="en-US" sz="1400" b="1" u="none" strike="noStrike" kern="1200">
                          <a:solidFill>
                            <a:schemeClr val="dk1"/>
                          </a:solidFill>
                          <a:effectLst/>
                          <a:latin typeface="Helvetica" panose="020B0604020202020204" pitchFamily="34" charset="0"/>
                          <a:ea typeface="+mn-ea"/>
                          <a:cs typeface="Helvetica" panose="020B0604020202020204" pitchFamily="34" charset="0"/>
                        </a:rPr>
                        <a:t>200</a:t>
                      </a:r>
                    </a:p>
                  </a:txBody>
                  <a:tcPr marL="9525" marR="9525" marT="9525" marB="0" anchor="b"/>
                </a:tc>
                <a:tc>
                  <a:txBody>
                    <a:bodyPr/>
                    <a:lstStyle/>
                    <a:p>
                      <a:pPr marL="0" algn="ctr" defTabSz="457200" rtl="0" eaLnBrk="1" fontAlgn="b" latinLnBrk="0" hangingPunct="1"/>
                      <a:r>
                        <a:rPr lang="en-US" sz="1400" b="1" u="none" strike="noStrike" kern="1200">
                          <a:solidFill>
                            <a:schemeClr val="dk1"/>
                          </a:solidFill>
                          <a:effectLst/>
                          <a:latin typeface="Helvetica" panose="020B0604020202020204" pitchFamily="34" charset="0"/>
                          <a:ea typeface="+mn-ea"/>
                          <a:cs typeface="Helvetica" panose="020B0604020202020204" pitchFamily="34" charset="0"/>
                        </a:rPr>
                        <a:t>143</a:t>
                      </a:r>
                    </a:p>
                  </a:txBody>
                  <a:tcPr marL="9525" marR="9525" marT="9525" marB="0" anchor="b"/>
                </a:tc>
                <a:extLst>
                  <a:ext uri="{0D108BD9-81ED-4DB2-BD59-A6C34878D82A}">
                    <a16:rowId xmlns:a16="http://schemas.microsoft.com/office/drawing/2014/main" val="1045799980"/>
                  </a:ext>
                </a:extLst>
              </a:tr>
              <a:tr h="340317">
                <a:tc>
                  <a:txBody>
                    <a:bodyPr/>
                    <a:lstStyle/>
                    <a:p>
                      <a:pPr algn="ctr" fontAlgn="b"/>
                      <a:r>
                        <a:rPr lang="en-US" sz="1400" u="none" strike="noStrike">
                          <a:effectLst/>
                          <a:latin typeface="Helvetica" panose="020B0604020202020204" pitchFamily="34" charset="0"/>
                          <a:cs typeface="Helvetica" panose="020B0604020202020204" pitchFamily="34" charset="0"/>
                        </a:rPr>
                        <a:t>Total </a:t>
                      </a:r>
                      <a:endParaRPr lang="en-US" sz="1400" b="0" i="0" u="none" strike="noStrike">
                        <a:solidFill>
                          <a:srgbClr val="000000"/>
                        </a:solidFill>
                        <a:effectLst/>
                        <a:latin typeface="Helvetica" panose="020B0604020202020204" pitchFamily="34" charset="0"/>
                        <a:cs typeface="Helvetica" panose="020B0604020202020204" pitchFamily="34" charset="0"/>
                      </a:endParaRPr>
                    </a:p>
                  </a:txBody>
                  <a:tcPr marL="9525" marR="9525" marT="9525" marB="0" anchor="b"/>
                </a:tc>
                <a:tc>
                  <a:txBody>
                    <a:bodyPr/>
                    <a:lstStyle/>
                    <a:p>
                      <a:pPr algn="ctr" fontAlgn="b"/>
                      <a:r>
                        <a:rPr lang="en-US" sz="1400" u="none" strike="noStrike">
                          <a:effectLst/>
                          <a:latin typeface="Helvetica" panose="020B0604020202020204" pitchFamily="34" charset="0"/>
                          <a:cs typeface="Helvetica" panose="020B0604020202020204" pitchFamily="34" charset="0"/>
                        </a:rPr>
                        <a:t>338</a:t>
                      </a:r>
                      <a:endParaRPr lang="en-US" sz="1400" b="0" i="0" u="none" strike="noStrike">
                        <a:solidFill>
                          <a:srgbClr val="000000"/>
                        </a:solidFill>
                        <a:effectLst/>
                        <a:latin typeface="Helvetica" panose="020B0604020202020204" pitchFamily="34" charset="0"/>
                        <a:cs typeface="Helvetica" panose="020B0604020202020204" pitchFamily="34" charset="0"/>
                      </a:endParaRPr>
                    </a:p>
                  </a:txBody>
                  <a:tcPr marL="9525" marR="9525" marT="9525" marB="0" anchor="b"/>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344</a:t>
                      </a:r>
                    </a:p>
                  </a:txBody>
                  <a:tcPr marL="9525" marR="9525" marT="9525" marB="0" anchor="b"/>
                </a:tc>
                <a:tc>
                  <a:txBody>
                    <a:bodyPr/>
                    <a:lstStyle/>
                    <a:p>
                      <a:pPr algn="ctr" fontAlgn="b"/>
                      <a:r>
                        <a:rPr lang="en-US" sz="1400" b="0" i="0" u="none" strike="noStrike">
                          <a:solidFill>
                            <a:srgbClr val="000000"/>
                          </a:solidFill>
                          <a:effectLst/>
                          <a:latin typeface="Helvetica" panose="020B0604020202020204" pitchFamily="34" charset="0"/>
                          <a:cs typeface="Helvetica" panose="020B0604020202020204" pitchFamily="34" charset="0"/>
                        </a:rPr>
                        <a:t>6</a:t>
                      </a:r>
                    </a:p>
                  </a:txBody>
                  <a:tcPr marL="9525" marR="9525" marT="9525" marB="0" anchor="b"/>
                </a:tc>
                <a:extLst>
                  <a:ext uri="{0D108BD9-81ED-4DB2-BD59-A6C34878D82A}">
                    <a16:rowId xmlns:a16="http://schemas.microsoft.com/office/drawing/2014/main" val="2325101285"/>
                  </a:ext>
                </a:extLst>
              </a:tr>
            </a:tbl>
          </a:graphicData>
        </a:graphic>
      </p:graphicFrame>
    </p:spTree>
    <p:extLst>
      <p:ext uri="{BB962C8B-B14F-4D97-AF65-F5344CB8AC3E}">
        <p14:creationId xmlns:p14="http://schemas.microsoft.com/office/powerpoint/2010/main" val="783829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564166" y="-765110"/>
            <a:ext cx="2157643" cy="2040997"/>
          </a:xfrm>
          <a:prstGeom prst="ellipse">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2213911" y="124467"/>
            <a:ext cx="2665542" cy="2547715"/>
          </a:xfrm>
          <a:prstGeom prst="ellipse">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564166" y="2177046"/>
            <a:ext cx="4315287" cy="1399382"/>
          </a:xfrm>
          <a:prstGeom prst="rect">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0"/>
          </p:nvPr>
        </p:nvSpPr>
        <p:spPr/>
        <p:txBody>
          <a:bodyPr/>
          <a:lstStyle/>
          <a:p>
            <a:fld id="{FE9E206F-B6C9-6B46-920E-6690A9897DBF}" type="slidenum">
              <a:rPr lang="en-US" smtClean="0"/>
              <a:t>5</a:t>
            </a:fld>
            <a:endParaRPr lang="en-US"/>
          </a:p>
        </p:txBody>
      </p:sp>
      <p:sp>
        <p:nvSpPr>
          <p:cNvPr id="3" name="Text Placeholder 2"/>
          <p:cNvSpPr>
            <a:spLocks noGrp="1"/>
          </p:cNvSpPr>
          <p:nvPr>
            <p:ph type="body" sz="quarter" idx="11"/>
          </p:nvPr>
        </p:nvSpPr>
        <p:spPr>
          <a:xfrm>
            <a:off x="1354300" y="767022"/>
            <a:ext cx="3017254" cy="492443"/>
          </a:xfrm>
        </p:spPr>
        <p:txBody>
          <a:bodyPr/>
          <a:lstStyle/>
          <a:p>
            <a:r>
              <a:rPr lang="en-US">
                <a:solidFill>
                  <a:schemeClr val="accent1"/>
                </a:solidFill>
                <a:latin typeface="Helvetica" panose="020B0604020202020204" pitchFamily="34" charset="0"/>
                <a:cs typeface="Helvetica" panose="020B0604020202020204" pitchFamily="34" charset="0"/>
              </a:rPr>
              <a:t>Camp Programs </a:t>
            </a:r>
          </a:p>
        </p:txBody>
      </p:sp>
      <p:sp>
        <p:nvSpPr>
          <p:cNvPr id="4" name="Text Placeholder 3"/>
          <p:cNvSpPr>
            <a:spLocks noGrp="1"/>
          </p:cNvSpPr>
          <p:nvPr>
            <p:ph type="body" sz="quarter" idx="12"/>
          </p:nvPr>
        </p:nvSpPr>
        <p:spPr>
          <a:xfrm>
            <a:off x="402242" y="3626824"/>
            <a:ext cx="5516228" cy="1787019"/>
          </a:xfrm>
        </p:spPr>
        <p:txBody>
          <a:bodyPr vert="horz" lIns="91440" tIns="45720" rIns="91440" bIns="45720" anchor="t">
            <a:noAutofit/>
          </a:bodyPr>
          <a:lstStyle/>
          <a:p>
            <a:r>
              <a:rPr lang="en-US" sz="1200" dirty="0">
                <a:latin typeface="Helvetica"/>
                <a:cs typeface="Helvetica"/>
              </a:rPr>
              <a:t>Support Provided by: Rollie R. Kelley Family Foundation and Scottish Rite Foundation </a:t>
            </a:r>
            <a:endParaRPr lang="en-US" dirty="0"/>
          </a:p>
          <a:p>
            <a:r>
              <a:rPr lang="en-US" sz="1200" dirty="0"/>
              <a:t>Due to COVID 19, TWT and Spring First steps camps were cancelled, BUT Fall FSC went virtual </a:t>
            </a:r>
          </a:p>
        </p:txBody>
      </p:sp>
      <p:graphicFrame>
        <p:nvGraphicFramePr>
          <p:cNvPr id="5" name="Table 4"/>
          <p:cNvGraphicFramePr>
            <a:graphicFrameLocks noGrp="1"/>
          </p:cNvGraphicFramePr>
          <p:nvPr>
            <p:extLst>
              <p:ext uri="{D42A27DB-BD31-4B8C-83A1-F6EECF244321}">
                <p14:modId xmlns:p14="http://schemas.microsoft.com/office/powerpoint/2010/main" val="4276160952"/>
              </p:ext>
            </p:extLst>
          </p:nvPr>
        </p:nvGraphicFramePr>
        <p:xfrm>
          <a:off x="744576" y="2452979"/>
          <a:ext cx="3958062" cy="1061826"/>
        </p:xfrm>
        <a:graphic>
          <a:graphicData uri="http://schemas.openxmlformats.org/drawingml/2006/table">
            <a:tbl>
              <a:tblPr firstRow="1" firstCol="1" bandRow="1">
                <a:tableStyleId>{5C22544A-7EE6-4342-B048-85BDC9FD1C3A}</a:tableStyleId>
              </a:tblPr>
              <a:tblGrid>
                <a:gridCol w="989277">
                  <a:extLst>
                    <a:ext uri="{9D8B030D-6E8A-4147-A177-3AD203B41FA5}">
                      <a16:colId xmlns:a16="http://schemas.microsoft.com/office/drawing/2014/main" val="3182147180"/>
                    </a:ext>
                  </a:extLst>
                </a:gridCol>
                <a:gridCol w="989595">
                  <a:extLst>
                    <a:ext uri="{9D8B030D-6E8A-4147-A177-3AD203B41FA5}">
                      <a16:colId xmlns:a16="http://schemas.microsoft.com/office/drawing/2014/main" val="3049074326"/>
                    </a:ext>
                  </a:extLst>
                </a:gridCol>
                <a:gridCol w="989595">
                  <a:extLst>
                    <a:ext uri="{9D8B030D-6E8A-4147-A177-3AD203B41FA5}">
                      <a16:colId xmlns:a16="http://schemas.microsoft.com/office/drawing/2014/main" val="4133548177"/>
                    </a:ext>
                  </a:extLst>
                </a:gridCol>
                <a:gridCol w="989595">
                  <a:extLst>
                    <a:ext uri="{9D8B030D-6E8A-4147-A177-3AD203B41FA5}">
                      <a16:colId xmlns:a16="http://schemas.microsoft.com/office/drawing/2014/main" val="20262831"/>
                    </a:ext>
                  </a:extLst>
                </a:gridCol>
              </a:tblGrid>
              <a:tr h="353942">
                <a:tc>
                  <a:txBody>
                    <a:bodyPr/>
                    <a:lstStyle/>
                    <a:p>
                      <a:pPr marL="0" marR="0">
                        <a:spcBef>
                          <a:spcPts val="0"/>
                        </a:spcBef>
                        <a:spcAft>
                          <a:spcPts val="0"/>
                        </a:spcAft>
                      </a:pPr>
                      <a:r>
                        <a:rPr lang="en-US" sz="1000">
                          <a:effectLst/>
                          <a:latin typeface="Helvetica" panose="020B0604020202020204" pitchFamily="34" charset="0"/>
                          <a:cs typeface="Helvetica" panose="020B0604020202020204" pitchFamily="34" charset="0"/>
                        </a:rPr>
                        <a:t> </a:t>
                      </a:r>
                      <a:endParaRPr lang="en-US" sz="120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tc>
                <a:tc>
                  <a:txBody>
                    <a:bodyPr/>
                    <a:lstStyle/>
                    <a:p>
                      <a:pPr marL="0" marR="0">
                        <a:spcBef>
                          <a:spcPts val="0"/>
                        </a:spcBef>
                        <a:spcAft>
                          <a:spcPts val="0"/>
                        </a:spcAft>
                      </a:pPr>
                      <a:r>
                        <a:rPr lang="en-US" sz="1000">
                          <a:effectLst/>
                          <a:latin typeface="Helvetica" panose="020B0604020202020204" pitchFamily="34" charset="0"/>
                          <a:cs typeface="Helvetica" panose="020B0604020202020204" pitchFamily="34" charset="0"/>
                        </a:rPr>
                        <a:t>2019</a:t>
                      </a:r>
                      <a:endParaRPr lang="en-US" sz="120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tc>
                <a:tc>
                  <a:txBody>
                    <a:bodyPr/>
                    <a:lstStyle/>
                    <a:p>
                      <a:pPr marL="0" marR="0">
                        <a:spcBef>
                          <a:spcPts val="0"/>
                        </a:spcBef>
                        <a:spcAft>
                          <a:spcPts val="0"/>
                        </a:spcAft>
                      </a:pPr>
                      <a:r>
                        <a:rPr lang="en-US" sz="1200">
                          <a:effectLst/>
                          <a:latin typeface="Helvetica" panose="020B0604020202020204" pitchFamily="34" charset="0"/>
                          <a:ea typeface="Calibri" panose="020F0502020204030204" pitchFamily="34" charset="0"/>
                          <a:cs typeface="Helvetica" panose="020B0604020202020204" pitchFamily="34" charset="0"/>
                        </a:rPr>
                        <a:t>2020</a:t>
                      </a:r>
                    </a:p>
                  </a:txBody>
                  <a:tcPr marL="68580" marR="68580" marT="0" marB="0"/>
                </a:tc>
                <a:tc>
                  <a:txBody>
                    <a:bodyPr/>
                    <a:lstStyle/>
                    <a:p>
                      <a:pPr marL="0" marR="0">
                        <a:spcBef>
                          <a:spcPts val="0"/>
                        </a:spcBef>
                        <a:spcAft>
                          <a:spcPts val="0"/>
                        </a:spcAft>
                      </a:pPr>
                      <a:r>
                        <a:rPr lang="en-US" sz="1200">
                          <a:effectLst/>
                          <a:latin typeface="Helvetica" panose="020B0604020202020204" pitchFamily="34" charset="0"/>
                          <a:ea typeface="Calibri" panose="020F0502020204030204" pitchFamily="34" charset="0"/>
                          <a:cs typeface="Helvetica" panose="020B0604020202020204" pitchFamily="34" charset="0"/>
                        </a:rPr>
                        <a:t>Difference</a:t>
                      </a:r>
                    </a:p>
                  </a:txBody>
                  <a:tcPr marL="68580" marR="68580" marT="0" marB="0"/>
                </a:tc>
                <a:extLst>
                  <a:ext uri="{0D108BD9-81ED-4DB2-BD59-A6C34878D82A}">
                    <a16:rowId xmlns:a16="http://schemas.microsoft.com/office/drawing/2014/main" val="854317314"/>
                  </a:ext>
                </a:extLst>
              </a:tr>
              <a:tr h="353942">
                <a:tc>
                  <a:txBody>
                    <a:bodyPr/>
                    <a:lstStyle/>
                    <a:p>
                      <a:pPr marL="0" marR="0">
                        <a:spcBef>
                          <a:spcPts val="0"/>
                        </a:spcBef>
                        <a:spcAft>
                          <a:spcPts val="0"/>
                        </a:spcAft>
                      </a:pPr>
                      <a:r>
                        <a:rPr lang="en-US" sz="1000">
                          <a:effectLst/>
                          <a:latin typeface="Helvetica" panose="020B0604020202020204" pitchFamily="34" charset="0"/>
                          <a:cs typeface="Helvetica" panose="020B0604020202020204" pitchFamily="34" charset="0"/>
                        </a:rPr>
                        <a:t>Talking with Technology</a:t>
                      </a:r>
                      <a:endParaRPr lang="en-US" sz="120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tc>
                <a:tc>
                  <a:txBody>
                    <a:bodyPr/>
                    <a:lstStyle/>
                    <a:p>
                      <a:pPr marL="0" marR="0">
                        <a:spcBef>
                          <a:spcPts val="0"/>
                        </a:spcBef>
                        <a:spcAft>
                          <a:spcPts val="0"/>
                        </a:spcAft>
                      </a:pPr>
                      <a:r>
                        <a:rPr lang="en-US" sz="1000">
                          <a:effectLst/>
                          <a:latin typeface="Helvetica" panose="020B0604020202020204" pitchFamily="34" charset="0"/>
                          <a:cs typeface="Helvetica" panose="020B0604020202020204" pitchFamily="34" charset="0"/>
                        </a:rPr>
                        <a:t>28</a:t>
                      </a:r>
                      <a:endParaRPr lang="en-US" sz="120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tc>
                <a:tc>
                  <a:txBody>
                    <a:bodyPr/>
                    <a:lstStyle/>
                    <a:p>
                      <a:pPr marL="0" marR="0">
                        <a:spcBef>
                          <a:spcPts val="0"/>
                        </a:spcBef>
                        <a:spcAft>
                          <a:spcPts val="0"/>
                        </a:spcAft>
                      </a:pPr>
                      <a:r>
                        <a:rPr lang="en-US" sz="1200">
                          <a:effectLst/>
                          <a:latin typeface="Helvetica" panose="020B0604020202020204" pitchFamily="34" charset="0"/>
                          <a:ea typeface="Calibri" panose="020F0502020204030204" pitchFamily="34" charset="0"/>
                          <a:cs typeface="Helvetica" panose="020B0604020202020204" pitchFamily="34" charset="0"/>
                        </a:rPr>
                        <a:t>Cancelled</a:t>
                      </a:r>
                    </a:p>
                  </a:txBody>
                  <a:tcPr marL="68580" marR="68580" marT="0" marB="0"/>
                </a:tc>
                <a:tc>
                  <a:txBody>
                    <a:bodyPr/>
                    <a:lstStyle/>
                    <a:p>
                      <a:pPr marL="0" marR="0">
                        <a:spcBef>
                          <a:spcPts val="0"/>
                        </a:spcBef>
                        <a:spcAft>
                          <a:spcPts val="0"/>
                        </a:spcAft>
                      </a:pPr>
                      <a:endParaRPr lang="en-US" sz="120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tc>
                <a:extLst>
                  <a:ext uri="{0D108BD9-81ED-4DB2-BD59-A6C34878D82A}">
                    <a16:rowId xmlns:a16="http://schemas.microsoft.com/office/drawing/2014/main" val="157486036"/>
                  </a:ext>
                </a:extLst>
              </a:tr>
              <a:tr h="353942">
                <a:tc>
                  <a:txBody>
                    <a:bodyPr/>
                    <a:lstStyle/>
                    <a:p>
                      <a:pPr marL="0" marR="0">
                        <a:spcBef>
                          <a:spcPts val="0"/>
                        </a:spcBef>
                        <a:spcAft>
                          <a:spcPts val="0"/>
                        </a:spcAft>
                      </a:pPr>
                      <a:r>
                        <a:rPr lang="en-US" sz="1000">
                          <a:effectLst/>
                          <a:latin typeface="Helvetica" panose="020B0604020202020204" pitchFamily="34" charset="0"/>
                          <a:cs typeface="Helvetica" panose="020B0604020202020204" pitchFamily="34" charset="0"/>
                        </a:rPr>
                        <a:t>First Steps Camp</a:t>
                      </a:r>
                      <a:endParaRPr lang="en-US" sz="120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tc>
                <a:tc>
                  <a:txBody>
                    <a:bodyPr/>
                    <a:lstStyle/>
                    <a:p>
                      <a:pPr marL="0" marR="0">
                        <a:spcBef>
                          <a:spcPts val="0"/>
                        </a:spcBef>
                        <a:spcAft>
                          <a:spcPts val="0"/>
                        </a:spcAft>
                      </a:pPr>
                      <a:r>
                        <a:rPr lang="en-US" sz="1000">
                          <a:effectLst/>
                          <a:latin typeface="Helvetica" panose="020B0604020202020204" pitchFamily="34" charset="0"/>
                          <a:ea typeface="+mn-ea"/>
                          <a:cs typeface="Helvetica" panose="020B0604020202020204" pitchFamily="34" charset="0"/>
                        </a:rPr>
                        <a:t>14</a:t>
                      </a:r>
                      <a:endParaRPr lang="en-US" sz="120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tc>
                <a:tc>
                  <a:txBody>
                    <a:bodyPr/>
                    <a:lstStyle/>
                    <a:p>
                      <a:pPr marL="0" marR="0">
                        <a:spcBef>
                          <a:spcPts val="0"/>
                        </a:spcBef>
                        <a:spcAft>
                          <a:spcPts val="0"/>
                        </a:spcAft>
                      </a:pPr>
                      <a:r>
                        <a:rPr lang="en-US" sz="1200">
                          <a:effectLst/>
                          <a:latin typeface="Helvetica" panose="020B0604020202020204" pitchFamily="34" charset="0"/>
                          <a:ea typeface="Calibri" panose="020F0502020204030204" pitchFamily="34" charset="0"/>
                          <a:cs typeface="Helvetica" panose="020B0604020202020204" pitchFamily="34" charset="0"/>
                        </a:rPr>
                        <a:t>4</a:t>
                      </a:r>
                    </a:p>
                  </a:txBody>
                  <a:tcPr marL="68580" marR="68580" marT="0" marB="0"/>
                </a:tc>
                <a:tc>
                  <a:txBody>
                    <a:bodyPr/>
                    <a:lstStyle/>
                    <a:p>
                      <a:pPr marL="0" marR="0">
                        <a:spcBef>
                          <a:spcPts val="0"/>
                        </a:spcBef>
                        <a:spcAft>
                          <a:spcPts val="0"/>
                        </a:spcAft>
                      </a:pPr>
                      <a:r>
                        <a:rPr lang="en-US" sz="1200" dirty="0">
                          <a:effectLst/>
                          <a:latin typeface="Helvetica" panose="020B0604020202020204" pitchFamily="34" charset="0"/>
                          <a:ea typeface="Calibri" panose="020F0502020204030204" pitchFamily="34" charset="0"/>
                          <a:cs typeface="Helvetica" panose="020B0604020202020204" pitchFamily="34" charset="0"/>
                        </a:rPr>
                        <a:t>-10</a:t>
                      </a:r>
                    </a:p>
                  </a:txBody>
                  <a:tcPr marL="68580" marR="68580" marT="0" marB="0"/>
                </a:tc>
                <a:extLst>
                  <a:ext uri="{0D108BD9-81ED-4DB2-BD59-A6C34878D82A}">
                    <a16:rowId xmlns:a16="http://schemas.microsoft.com/office/drawing/2014/main" val="2473753813"/>
                  </a:ext>
                </a:extLst>
              </a:tr>
            </a:tbl>
          </a:graphicData>
        </a:graphic>
      </p:graphicFrame>
      <p:pic>
        <p:nvPicPr>
          <p:cNvPr id="10" name="Content Placeholder 5">
            <a:extLst>
              <a:ext uri="{FF2B5EF4-FFF2-40B4-BE49-F238E27FC236}">
                <a16:creationId xmlns:a16="http://schemas.microsoft.com/office/drawing/2014/main" id="{7C654CF1-DD0E-6D43-99EB-00A95E1702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1299" y="457501"/>
            <a:ext cx="3009839" cy="4014201"/>
          </a:xfrm>
          <a:prstGeom prst="rect">
            <a:avLst/>
          </a:prstGeom>
        </p:spPr>
      </p:pic>
    </p:spTree>
    <p:extLst>
      <p:ext uri="{BB962C8B-B14F-4D97-AF65-F5344CB8AC3E}">
        <p14:creationId xmlns:p14="http://schemas.microsoft.com/office/powerpoint/2010/main" val="2345298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a:xfrm>
            <a:off x="-1620120" y="193490"/>
            <a:ext cx="3694682" cy="3494941"/>
          </a:xfrm>
          <a:prstGeom prst="ellipse">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6382314" y="-1280786"/>
            <a:ext cx="3694682" cy="3494941"/>
          </a:xfrm>
          <a:prstGeom prst="ellipse">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0"/>
          </p:nvPr>
        </p:nvSpPr>
        <p:spPr/>
        <p:txBody>
          <a:bodyPr/>
          <a:lstStyle/>
          <a:p>
            <a:fld id="{FE9E206F-B6C9-6B46-920E-6690A9897DBF}" type="slidenum">
              <a:rPr lang="en-US" smtClean="0"/>
              <a:t>6</a:t>
            </a:fld>
            <a:endParaRPr lang="en-US"/>
          </a:p>
        </p:txBody>
      </p:sp>
      <p:sp>
        <p:nvSpPr>
          <p:cNvPr id="3" name="Text Placeholder 2"/>
          <p:cNvSpPr>
            <a:spLocks noGrp="1"/>
          </p:cNvSpPr>
          <p:nvPr>
            <p:ph type="body" sz="quarter" idx="11"/>
          </p:nvPr>
        </p:nvSpPr>
        <p:spPr>
          <a:xfrm>
            <a:off x="801688" y="366913"/>
            <a:ext cx="5751512" cy="892552"/>
          </a:xfrm>
        </p:spPr>
        <p:txBody>
          <a:bodyPr/>
          <a:lstStyle/>
          <a:p>
            <a:r>
              <a:rPr lang="en-US">
                <a:solidFill>
                  <a:schemeClr val="accent1"/>
                </a:solidFill>
                <a:latin typeface="Helvetica" pitchFamily="2" charset="0"/>
              </a:rPr>
              <a:t>FINANCIAL SUPPORT AND </a:t>
            </a:r>
            <a:br>
              <a:rPr lang="en-US">
                <a:solidFill>
                  <a:schemeClr val="accent1"/>
                </a:solidFill>
                <a:latin typeface="Helvetica" pitchFamily="2" charset="0"/>
              </a:rPr>
            </a:br>
            <a:r>
              <a:rPr lang="en-US">
                <a:solidFill>
                  <a:schemeClr val="accent1"/>
                </a:solidFill>
                <a:latin typeface="Helvetica" pitchFamily="2" charset="0"/>
              </a:rPr>
              <a:t>AVERAGE COST PER CHILD</a:t>
            </a:r>
          </a:p>
        </p:txBody>
      </p:sp>
      <p:graphicFrame>
        <p:nvGraphicFramePr>
          <p:cNvPr id="9" name="Table 8">
            <a:extLst>
              <a:ext uri="{FF2B5EF4-FFF2-40B4-BE49-F238E27FC236}">
                <a16:creationId xmlns:a16="http://schemas.microsoft.com/office/drawing/2014/main" id="{0C8AAA94-05A1-AE47-AB40-A781CA006680}"/>
              </a:ext>
            </a:extLst>
          </p:cNvPr>
          <p:cNvGraphicFramePr>
            <a:graphicFrameLocks noGrp="1"/>
          </p:cNvGraphicFramePr>
          <p:nvPr>
            <p:extLst>
              <p:ext uri="{D42A27DB-BD31-4B8C-83A1-F6EECF244321}">
                <p14:modId xmlns:p14="http://schemas.microsoft.com/office/powerpoint/2010/main" val="324307056"/>
              </p:ext>
            </p:extLst>
          </p:nvPr>
        </p:nvGraphicFramePr>
        <p:xfrm>
          <a:off x="447654" y="1218068"/>
          <a:ext cx="7817018" cy="2178968"/>
        </p:xfrm>
        <a:graphic>
          <a:graphicData uri="http://schemas.openxmlformats.org/drawingml/2006/table">
            <a:tbl>
              <a:tblPr firstRow="1" firstCol="1" bandRow="1">
                <a:tableStyleId>{5C22544A-7EE6-4342-B048-85BDC9FD1C3A}</a:tableStyleId>
              </a:tblPr>
              <a:tblGrid>
                <a:gridCol w="1953711">
                  <a:extLst>
                    <a:ext uri="{9D8B030D-6E8A-4147-A177-3AD203B41FA5}">
                      <a16:colId xmlns:a16="http://schemas.microsoft.com/office/drawing/2014/main" val="2413767616"/>
                    </a:ext>
                  </a:extLst>
                </a:gridCol>
                <a:gridCol w="1953711">
                  <a:extLst>
                    <a:ext uri="{9D8B030D-6E8A-4147-A177-3AD203B41FA5}">
                      <a16:colId xmlns:a16="http://schemas.microsoft.com/office/drawing/2014/main" val="365857315"/>
                    </a:ext>
                  </a:extLst>
                </a:gridCol>
                <a:gridCol w="1954798">
                  <a:extLst>
                    <a:ext uri="{9D8B030D-6E8A-4147-A177-3AD203B41FA5}">
                      <a16:colId xmlns:a16="http://schemas.microsoft.com/office/drawing/2014/main" val="4091226878"/>
                    </a:ext>
                  </a:extLst>
                </a:gridCol>
                <a:gridCol w="1954798">
                  <a:extLst>
                    <a:ext uri="{9D8B030D-6E8A-4147-A177-3AD203B41FA5}">
                      <a16:colId xmlns:a16="http://schemas.microsoft.com/office/drawing/2014/main" val="3391560244"/>
                    </a:ext>
                  </a:extLst>
                </a:gridCol>
              </a:tblGrid>
              <a:tr h="281446">
                <a:tc>
                  <a:txBody>
                    <a:bodyPr/>
                    <a:lstStyle/>
                    <a:p>
                      <a:pPr marL="0" marR="0">
                        <a:spcBef>
                          <a:spcPts val="0"/>
                        </a:spcBef>
                        <a:spcAft>
                          <a:spcPts val="0"/>
                        </a:spcAft>
                      </a:pPr>
                      <a:r>
                        <a:rPr lang="en-US" sz="1000">
                          <a:effectLst/>
                          <a:latin typeface="Helvetica"/>
                          <a:cs typeface="Helvetica"/>
                        </a:rPr>
                        <a:t>Program</a:t>
                      </a:r>
                      <a:endParaRPr lang="en-US" sz="1200">
                        <a:effectLst/>
                        <a:latin typeface="Helvetica"/>
                        <a:ea typeface="Calibri" panose="020F0502020204030204" pitchFamily="34" charset="0"/>
                        <a:cs typeface="Helvetica"/>
                      </a:endParaRPr>
                    </a:p>
                  </a:txBody>
                  <a:tcPr marL="68580" marR="68580" marT="0" marB="0"/>
                </a:tc>
                <a:tc>
                  <a:txBody>
                    <a:bodyPr/>
                    <a:lstStyle/>
                    <a:p>
                      <a:pPr marL="0" marR="0">
                        <a:spcBef>
                          <a:spcPts val="0"/>
                        </a:spcBef>
                        <a:spcAft>
                          <a:spcPts val="0"/>
                        </a:spcAft>
                      </a:pPr>
                      <a:r>
                        <a:rPr lang="en-US" sz="1000">
                          <a:effectLst/>
                          <a:latin typeface="Helvetica" panose="020B0604020202020204" pitchFamily="34" charset="0"/>
                          <a:cs typeface="Helvetica" panose="020B0604020202020204" pitchFamily="34" charset="0"/>
                        </a:rPr>
                        <a:t>$Contributed</a:t>
                      </a:r>
                      <a:endParaRPr lang="en-US" sz="120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tc>
                <a:tc>
                  <a:txBody>
                    <a:bodyPr/>
                    <a:lstStyle/>
                    <a:p>
                      <a:pPr marL="0" marR="0">
                        <a:spcBef>
                          <a:spcPts val="0"/>
                        </a:spcBef>
                        <a:spcAft>
                          <a:spcPts val="0"/>
                        </a:spcAft>
                      </a:pPr>
                      <a:r>
                        <a:rPr lang="en-US" sz="1000">
                          <a:effectLst/>
                          <a:latin typeface="Helvetica"/>
                          <a:cs typeface="Helvetica"/>
                        </a:rPr>
                        <a:t># Served</a:t>
                      </a:r>
                      <a:endParaRPr lang="en-US" sz="1200">
                        <a:effectLst/>
                        <a:latin typeface="Helvetica"/>
                        <a:ea typeface="Calibri" panose="020F0502020204030204" pitchFamily="34" charset="0"/>
                        <a:cs typeface="Helvetica"/>
                      </a:endParaRPr>
                    </a:p>
                  </a:txBody>
                  <a:tcPr marL="68580" marR="68580" marT="0" marB="0"/>
                </a:tc>
                <a:tc>
                  <a:txBody>
                    <a:bodyPr/>
                    <a:lstStyle/>
                    <a:p>
                      <a:pPr marL="0" marR="0">
                        <a:spcBef>
                          <a:spcPts val="0"/>
                        </a:spcBef>
                        <a:spcAft>
                          <a:spcPts val="0"/>
                        </a:spcAft>
                      </a:pPr>
                      <a:r>
                        <a:rPr lang="en-US" sz="1000">
                          <a:effectLst/>
                          <a:latin typeface="Helvetica"/>
                          <a:cs typeface="Helvetica"/>
                        </a:rPr>
                        <a:t>Cost/Child/Year</a:t>
                      </a:r>
                      <a:endParaRPr lang="en-US" sz="1200">
                        <a:effectLst/>
                        <a:latin typeface="Helvetica"/>
                        <a:ea typeface="Calibri" panose="020F0502020204030204" pitchFamily="34" charset="0"/>
                        <a:cs typeface="Helvetica"/>
                      </a:endParaRPr>
                    </a:p>
                  </a:txBody>
                  <a:tcPr marL="68580" marR="68580" marT="0" marB="0"/>
                </a:tc>
                <a:extLst>
                  <a:ext uri="{0D108BD9-81ED-4DB2-BD59-A6C34878D82A}">
                    <a16:rowId xmlns:a16="http://schemas.microsoft.com/office/drawing/2014/main" val="552812942"/>
                  </a:ext>
                </a:extLst>
              </a:tr>
              <a:tr h="1053186">
                <a:tc>
                  <a:txBody>
                    <a:bodyPr/>
                    <a:lstStyle/>
                    <a:p>
                      <a:pPr marL="0" marR="0">
                        <a:spcBef>
                          <a:spcPts val="0"/>
                        </a:spcBef>
                        <a:spcAft>
                          <a:spcPts val="0"/>
                        </a:spcAft>
                      </a:pPr>
                      <a:r>
                        <a:rPr lang="en-US" sz="1000" err="1">
                          <a:effectLst/>
                          <a:latin typeface="Helvetica" panose="020B0604020202020204" pitchFamily="34" charset="0"/>
                          <a:cs typeface="Helvetica" panose="020B0604020202020204" pitchFamily="34" charset="0"/>
                        </a:rPr>
                        <a:t>RiteCare</a:t>
                      </a:r>
                      <a:r>
                        <a:rPr lang="en-US" sz="1000">
                          <a:effectLst/>
                          <a:latin typeface="Helvetica" panose="020B0604020202020204" pitchFamily="34" charset="0"/>
                          <a:cs typeface="Helvetica" panose="020B0604020202020204" pitchFamily="34" charset="0"/>
                          <a:sym typeface="Symbol" pitchFamily="2" charset="2"/>
                        </a:rPr>
                        <a:t></a:t>
                      </a:r>
                      <a:r>
                        <a:rPr lang="en-US" sz="1000">
                          <a:effectLst/>
                          <a:latin typeface="Helvetica" panose="020B0604020202020204" pitchFamily="34" charset="0"/>
                          <a:cs typeface="Helvetica" panose="020B0604020202020204" pitchFamily="34" charset="0"/>
                        </a:rPr>
                        <a:t> Clinical Programs</a:t>
                      </a:r>
                      <a:endParaRPr lang="en-US" sz="120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tc>
                <a:tc>
                  <a:txBody>
                    <a:bodyPr/>
                    <a:lstStyle/>
                    <a:p>
                      <a:pPr marL="0" marR="0">
                        <a:spcBef>
                          <a:spcPts val="0"/>
                        </a:spcBef>
                        <a:spcAft>
                          <a:spcPts val="0"/>
                        </a:spcAft>
                      </a:pPr>
                      <a:r>
                        <a:rPr lang="en-US" sz="1200" dirty="0">
                          <a:effectLst/>
                          <a:latin typeface="Helvetica" panose="020B0604020202020204" pitchFamily="34" charset="0"/>
                          <a:ea typeface="Calibri" panose="020F0502020204030204" pitchFamily="34" charset="0"/>
                          <a:cs typeface="Helvetica" panose="020B0604020202020204" pitchFamily="34" charset="0"/>
                        </a:rPr>
                        <a:t>$1,268,699</a:t>
                      </a:r>
                    </a:p>
                  </a:txBody>
                  <a:tcPr marL="68580" marR="68580" marT="0" marB="0"/>
                </a:tc>
                <a:tc>
                  <a:txBody>
                    <a:bodyPr/>
                    <a:lstStyle/>
                    <a:p>
                      <a:pPr marL="0" marR="0">
                        <a:spcBef>
                          <a:spcPts val="0"/>
                        </a:spcBef>
                        <a:spcAft>
                          <a:spcPts val="0"/>
                        </a:spcAft>
                      </a:pPr>
                      <a:r>
                        <a:rPr lang="en-US" sz="1200" dirty="0">
                          <a:effectLst/>
                          <a:latin typeface="Helvetica"/>
                          <a:ea typeface="+mn-ea"/>
                          <a:cs typeface="Helvetica"/>
                        </a:rPr>
                        <a:t>519</a:t>
                      </a:r>
                      <a:endParaRPr lang="en-US" sz="12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tc>
                <a:tc>
                  <a:txBody>
                    <a:bodyPr/>
                    <a:lstStyle/>
                    <a:p>
                      <a:pPr marL="0" marR="0">
                        <a:spcBef>
                          <a:spcPts val="0"/>
                        </a:spcBef>
                        <a:spcAft>
                          <a:spcPts val="0"/>
                        </a:spcAft>
                      </a:pPr>
                      <a:r>
                        <a:rPr lang="en-US" sz="1200">
                          <a:effectLst/>
                          <a:latin typeface="Helvetica"/>
                          <a:ea typeface="Calibri" panose="020F0502020204030204" pitchFamily="34" charset="0"/>
                          <a:cs typeface="Helvetica"/>
                        </a:rPr>
                        <a:t>$2,455*</a:t>
                      </a:r>
                    </a:p>
                  </a:txBody>
                  <a:tcPr marL="68580" marR="68580" marT="0" marB="0"/>
                </a:tc>
                <a:extLst>
                  <a:ext uri="{0D108BD9-81ED-4DB2-BD59-A6C34878D82A}">
                    <a16:rowId xmlns:a16="http://schemas.microsoft.com/office/drawing/2014/main" val="4197408177"/>
                  </a:ext>
                </a:extLst>
              </a:tr>
              <a:tr h="562890">
                <a:tc>
                  <a:txBody>
                    <a:bodyPr/>
                    <a:lstStyle/>
                    <a:p>
                      <a:pPr marL="0" marR="0">
                        <a:spcBef>
                          <a:spcPts val="0"/>
                        </a:spcBef>
                        <a:spcAft>
                          <a:spcPts val="0"/>
                        </a:spcAft>
                      </a:pPr>
                      <a:r>
                        <a:rPr lang="en-US" sz="1000">
                          <a:effectLst/>
                          <a:latin typeface="Helvetica"/>
                          <a:cs typeface="Helvetica"/>
                        </a:rPr>
                        <a:t>Treasure Chest Programs</a:t>
                      </a:r>
                      <a:endParaRPr lang="en-US" sz="1200">
                        <a:effectLst/>
                        <a:latin typeface="Helvetica"/>
                        <a:ea typeface="Calibri" panose="020F0502020204030204" pitchFamily="34" charset="0"/>
                        <a:cs typeface="Helvetica"/>
                      </a:endParaRPr>
                    </a:p>
                  </a:txBody>
                  <a:tcPr marL="68580" marR="68580" marT="0" marB="0"/>
                </a:tc>
                <a:tc>
                  <a:txBody>
                    <a:bodyPr/>
                    <a:lstStyle/>
                    <a:p>
                      <a:pPr marL="0" marR="0">
                        <a:spcBef>
                          <a:spcPts val="0"/>
                        </a:spcBef>
                        <a:spcAft>
                          <a:spcPts val="0"/>
                        </a:spcAft>
                      </a:pPr>
                      <a:r>
                        <a:rPr lang="en-US" sz="1200">
                          <a:effectLst/>
                          <a:latin typeface="Helvetica" panose="020B0604020202020204" pitchFamily="34" charset="0"/>
                          <a:ea typeface="Calibri" panose="020F0502020204030204" pitchFamily="34" charset="0"/>
                          <a:cs typeface="Helvetica" panose="020B0604020202020204" pitchFamily="34" charset="0"/>
                        </a:rPr>
                        <a:t>$168,520</a:t>
                      </a:r>
                    </a:p>
                  </a:txBody>
                  <a:tcPr marL="68580" marR="68580" marT="0" marB="0"/>
                </a:tc>
                <a:tc>
                  <a:txBody>
                    <a:bodyPr/>
                    <a:lstStyle/>
                    <a:p>
                      <a:pPr marL="0" marR="0">
                        <a:spcBef>
                          <a:spcPts val="0"/>
                        </a:spcBef>
                        <a:spcAft>
                          <a:spcPts val="0"/>
                        </a:spcAft>
                      </a:pPr>
                      <a:r>
                        <a:rPr lang="en-US" sz="1200">
                          <a:effectLst/>
                          <a:latin typeface="Helvetica" panose="020B0604020202020204" pitchFamily="34" charset="0"/>
                          <a:ea typeface="+mn-ea"/>
                          <a:cs typeface="Helvetica" panose="020B0604020202020204" pitchFamily="34" charset="0"/>
                        </a:rPr>
                        <a:t>344</a:t>
                      </a:r>
                      <a:endParaRPr lang="en-US" sz="120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tc>
                <a:tc>
                  <a:txBody>
                    <a:bodyPr/>
                    <a:lstStyle/>
                    <a:p>
                      <a:pPr marL="0" marR="0">
                        <a:spcBef>
                          <a:spcPts val="0"/>
                        </a:spcBef>
                        <a:spcAft>
                          <a:spcPts val="0"/>
                        </a:spcAft>
                      </a:pPr>
                      <a:r>
                        <a:rPr lang="en-US" sz="1200">
                          <a:effectLst/>
                          <a:latin typeface="Helvetica"/>
                          <a:ea typeface="Calibri" panose="020F0502020204030204" pitchFamily="34" charset="0"/>
                          <a:cs typeface="Helvetica"/>
                        </a:rPr>
                        <a:t>$429**</a:t>
                      </a:r>
                    </a:p>
                  </a:txBody>
                  <a:tcPr marL="68580" marR="68580" marT="0" marB="0"/>
                </a:tc>
                <a:extLst>
                  <a:ext uri="{0D108BD9-81ED-4DB2-BD59-A6C34878D82A}">
                    <a16:rowId xmlns:a16="http://schemas.microsoft.com/office/drawing/2014/main" val="3655839718"/>
                  </a:ext>
                </a:extLst>
              </a:tr>
              <a:tr h="281446">
                <a:tc>
                  <a:txBody>
                    <a:bodyPr/>
                    <a:lstStyle/>
                    <a:p>
                      <a:pPr marL="0" marR="0">
                        <a:spcBef>
                          <a:spcPts val="0"/>
                        </a:spcBef>
                        <a:spcAft>
                          <a:spcPts val="0"/>
                        </a:spcAft>
                      </a:pPr>
                      <a:r>
                        <a:rPr lang="en-US" sz="1000">
                          <a:effectLst/>
                          <a:latin typeface="Helvetica" panose="020B0604020202020204" pitchFamily="34" charset="0"/>
                          <a:cs typeface="Helvetica" panose="020B0604020202020204" pitchFamily="34" charset="0"/>
                        </a:rPr>
                        <a:t>Total</a:t>
                      </a:r>
                      <a:endParaRPr lang="en-US" sz="120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tc>
                <a:tc>
                  <a:txBody>
                    <a:bodyPr/>
                    <a:lstStyle/>
                    <a:p>
                      <a:pPr marL="0" marR="0">
                        <a:spcBef>
                          <a:spcPts val="0"/>
                        </a:spcBef>
                        <a:spcAft>
                          <a:spcPts val="0"/>
                        </a:spcAft>
                      </a:pPr>
                      <a:r>
                        <a:rPr lang="en-US" sz="1200">
                          <a:effectLst/>
                          <a:latin typeface="Helvetica" panose="020B0604020202020204" pitchFamily="34" charset="0"/>
                          <a:ea typeface="Calibri" panose="020F0502020204030204" pitchFamily="34" charset="0"/>
                          <a:cs typeface="Helvetica" panose="020B0604020202020204" pitchFamily="34" charset="0"/>
                        </a:rPr>
                        <a:t>$1,437,219</a:t>
                      </a:r>
                    </a:p>
                  </a:txBody>
                  <a:tcPr marL="68580" marR="68580" marT="0" marB="0"/>
                </a:tc>
                <a:tc>
                  <a:txBody>
                    <a:bodyPr/>
                    <a:lstStyle/>
                    <a:p>
                      <a:pPr marL="0" marR="0">
                        <a:spcBef>
                          <a:spcPts val="0"/>
                        </a:spcBef>
                        <a:spcAft>
                          <a:spcPts val="0"/>
                        </a:spcAft>
                      </a:pPr>
                      <a:r>
                        <a:rPr lang="en-US" sz="1200">
                          <a:effectLst/>
                          <a:latin typeface="Helvetica"/>
                          <a:ea typeface="Calibri" panose="020F0502020204030204" pitchFamily="34" charset="0"/>
                          <a:cs typeface="Helvetica"/>
                        </a:rPr>
                        <a:t>863</a:t>
                      </a:r>
                      <a:endParaRPr lang="en-US" sz="120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tc>
                <a:tc>
                  <a:txBody>
                    <a:bodyPr/>
                    <a:lstStyle/>
                    <a:p>
                      <a:pPr marL="0" marR="0">
                        <a:spcBef>
                          <a:spcPts val="0"/>
                        </a:spcBef>
                        <a:spcAft>
                          <a:spcPts val="0"/>
                        </a:spcAft>
                      </a:pPr>
                      <a:r>
                        <a:rPr lang="en-US" sz="1200" dirty="0">
                          <a:effectLst/>
                          <a:latin typeface="Helvetica"/>
                          <a:ea typeface="Calibri" panose="020F0502020204030204" pitchFamily="34" charset="0"/>
                          <a:cs typeface="Helvetica"/>
                        </a:rPr>
                        <a:t>$1,647</a:t>
                      </a:r>
                      <a:endParaRPr lang="en-US" sz="12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tc>
                <a:extLst>
                  <a:ext uri="{0D108BD9-81ED-4DB2-BD59-A6C34878D82A}">
                    <a16:rowId xmlns:a16="http://schemas.microsoft.com/office/drawing/2014/main" val="2495448620"/>
                  </a:ext>
                </a:extLst>
              </a:tr>
            </a:tbl>
          </a:graphicData>
        </a:graphic>
      </p:graphicFrame>
      <p:sp>
        <p:nvSpPr>
          <p:cNvPr id="10" name="Rectangle 9">
            <a:extLst>
              <a:ext uri="{FF2B5EF4-FFF2-40B4-BE49-F238E27FC236}">
                <a16:creationId xmlns:a16="http://schemas.microsoft.com/office/drawing/2014/main" id="{9F3D3ACF-C850-BB45-9B35-7EF6141D2877}"/>
              </a:ext>
            </a:extLst>
          </p:cNvPr>
          <p:cNvSpPr/>
          <p:nvPr/>
        </p:nvSpPr>
        <p:spPr>
          <a:xfrm>
            <a:off x="661481" y="3376229"/>
            <a:ext cx="8214293" cy="1046440"/>
          </a:xfrm>
          <a:prstGeom prst="rect">
            <a:avLst/>
          </a:prstGeom>
        </p:spPr>
        <p:txBody>
          <a:bodyPr wrap="square">
            <a:spAutoFit/>
          </a:bodyPr>
          <a:lstStyle/>
          <a:p>
            <a:r>
              <a:rPr lang="en-US">
                <a:latin typeface="Helvetica" panose="020B0604020202020204" pitchFamily="34" charset="0"/>
                <a:ea typeface="Calibri" panose="020F0502020204030204" pitchFamily="34" charset="0"/>
                <a:cs typeface="Helvetica" panose="020B0604020202020204" pitchFamily="34" charset="0"/>
              </a:rPr>
              <a:t>*Relative to 2019, an increase of approximately $807/child   ($1,642/child)</a:t>
            </a:r>
          </a:p>
          <a:p>
            <a:r>
              <a:rPr lang="en-US">
                <a:latin typeface="Helvetica" panose="020B0604020202020204" pitchFamily="34" charset="0"/>
                <a:ea typeface="Calibri" panose="020F0502020204030204" pitchFamily="34" charset="0"/>
                <a:cs typeface="Helvetica" panose="020B0604020202020204" pitchFamily="34" charset="0"/>
              </a:rPr>
              <a:t>** Relative to 2019, an increase of approximately $111/child   ($378/child)</a:t>
            </a:r>
          </a:p>
          <a:p>
            <a:r>
              <a:rPr lang="en-US" sz="1300">
                <a:latin typeface="Helvetica" panose="020B0604020202020204" pitchFamily="34" charset="0"/>
                <a:ea typeface="Calibri" panose="020F0502020204030204" pitchFamily="34" charset="0"/>
                <a:cs typeface="Helvetica" panose="020B0604020202020204" pitchFamily="34" charset="0"/>
              </a:rPr>
              <a:t>For average cost per child by individual program, please review each RiteCare</a:t>
            </a:r>
            <a:r>
              <a:rPr lang="en-US" sz="1300">
                <a:latin typeface="Helvetica" panose="020B0604020202020204" pitchFamily="34" charset="0"/>
                <a:ea typeface="Calibri" panose="020F0502020204030204" pitchFamily="34" charset="0"/>
                <a:cs typeface="Helvetica" panose="020B0604020202020204" pitchFamily="34" charset="0"/>
                <a:sym typeface="Symbol" pitchFamily="2" charset="2"/>
              </a:rPr>
              <a:t></a:t>
            </a:r>
            <a:r>
              <a:rPr lang="en-US" sz="1300">
                <a:latin typeface="Helvetica" panose="020B0604020202020204" pitchFamily="34" charset="0"/>
                <a:ea typeface="Calibri" panose="020F0502020204030204" pitchFamily="34" charset="0"/>
                <a:cs typeface="Helvetica" panose="020B0604020202020204" pitchFamily="34" charset="0"/>
              </a:rPr>
              <a:t> or Treasure Chest Program Annua</a:t>
            </a:r>
            <a:r>
              <a:rPr lang="en-US" sz="1200">
                <a:latin typeface="Helvetica" panose="020B0604020202020204" pitchFamily="34" charset="0"/>
                <a:ea typeface="Calibri" panose="020F0502020204030204" pitchFamily="34" charset="0"/>
                <a:cs typeface="Helvetica" panose="020B0604020202020204" pitchFamily="34" charset="0"/>
              </a:rPr>
              <a:t>l Report on the Scottish Rite Foundation of Colorado website: </a:t>
            </a:r>
            <a:r>
              <a:rPr lang="en-US" sz="1200" err="1">
                <a:latin typeface="Helvetica" panose="020B0604020202020204" pitchFamily="34" charset="0"/>
                <a:ea typeface="Calibri" panose="020F0502020204030204" pitchFamily="34" charset="0"/>
                <a:cs typeface="Helvetica" panose="020B0604020202020204" pitchFamily="34" charset="0"/>
              </a:rPr>
              <a:t>www.scottishritefoundation.org</a:t>
            </a:r>
            <a:endParaRPr lang="en-US">
              <a:latin typeface="Helvetica" panose="020B0604020202020204" pitchFamily="34" charset="0"/>
              <a:ea typeface="Calibri" panose="020F0502020204030204" pitchFamily="34" charset="0"/>
              <a:cs typeface="Helvetica" panose="020B0604020202020204" pitchFamily="34" charset="0"/>
            </a:endParaRPr>
          </a:p>
        </p:txBody>
      </p:sp>
    </p:spTree>
    <p:extLst>
      <p:ext uri="{BB962C8B-B14F-4D97-AF65-F5344CB8AC3E}">
        <p14:creationId xmlns:p14="http://schemas.microsoft.com/office/powerpoint/2010/main" val="1829430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582D7D-1B9F-44EF-91A7-0F0F4E303F00}"/>
              </a:ext>
            </a:extLst>
          </p:cNvPr>
          <p:cNvSpPr txBox="1"/>
          <p:nvPr/>
        </p:nvSpPr>
        <p:spPr>
          <a:xfrm>
            <a:off x="1785292" y="407773"/>
            <a:ext cx="6231655"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ct val="20000"/>
              </a:spcBef>
            </a:pPr>
            <a:r>
              <a:rPr lang="en-US" sz="2600" b="1">
                <a:solidFill>
                  <a:schemeClr val="accent1"/>
                </a:solidFill>
                <a:latin typeface="Helvetica" pitchFamily="2" charset="0"/>
              </a:rPr>
              <a:t>Average age by treatment diagnosis</a:t>
            </a:r>
          </a:p>
        </p:txBody>
      </p:sp>
      <p:sp>
        <p:nvSpPr>
          <p:cNvPr id="5" name="Rectangle 4">
            <a:extLst>
              <a:ext uri="{FF2B5EF4-FFF2-40B4-BE49-F238E27FC236}">
                <a16:creationId xmlns:a16="http://schemas.microsoft.com/office/drawing/2014/main" id="{D46DD637-3921-E543-9439-4D02B012BE0A}"/>
              </a:ext>
            </a:extLst>
          </p:cNvPr>
          <p:cNvSpPr>
            <a:spLocks noChangeArrowheads="1"/>
          </p:cNvSpPr>
          <p:nvPr/>
        </p:nvSpPr>
        <p:spPr bwMode="auto">
          <a:xfrm flipV="1">
            <a:off x="1127053" y="-614024"/>
            <a:ext cx="7664521" cy="2926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7" name="Picture 3">
            <a:extLst>
              <a:ext uri="{FF2B5EF4-FFF2-40B4-BE49-F238E27FC236}">
                <a16:creationId xmlns:a16="http://schemas.microsoft.com/office/drawing/2014/main" id="{747BA3B1-FCC0-034A-A98A-2DE954750C53}"/>
              </a:ext>
            </a:extLst>
          </p:cNvPr>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t="9350"/>
          <a:stretch>
            <a:fillRect/>
          </a:stretch>
        </p:blipFill>
        <p:spPr bwMode="auto">
          <a:xfrm>
            <a:off x="1785293" y="1173892"/>
            <a:ext cx="5286323" cy="3149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4259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C229C1E-7444-4F19-96F5-A47FB372F32A}"/>
              </a:ext>
            </a:extLst>
          </p:cNvPr>
          <p:cNvPicPr>
            <a:picLocks noChangeAspect="1"/>
          </p:cNvPicPr>
          <p:nvPr/>
        </p:nvPicPr>
        <p:blipFill>
          <a:blip r:embed="rId3"/>
          <a:stretch>
            <a:fillRect/>
          </a:stretch>
        </p:blipFill>
        <p:spPr>
          <a:xfrm>
            <a:off x="1740412" y="484981"/>
            <a:ext cx="5663176" cy="4178300"/>
          </a:xfrm>
          <a:prstGeom prst="rect">
            <a:avLst/>
          </a:prstGeom>
        </p:spPr>
      </p:pic>
    </p:spTree>
    <p:extLst>
      <p:ext uri="{BB962C8B-B14F-4D97-AF65-F5344CB8AC3E}">
        <p14:creationId xmlns:p14="http://schemas.microsoft.com/office/powerpoint/2010/main" val="13032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1EC49A-29AF-4C40-A864-35833615C750}"/>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4">
            <a:extLst>
              <a:ext uri="{FF2B5EF4-FFF2-40B4-BE49-F238E27FC236}">
                <a16:creationId xmlns:a16="http://schemas.microsoft.com/office/drawing/2014/main" id="{41D6F204-E481-F243-A169-C9197EC9D08F}"/>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580768" y="183391"/>
            <a:ext cx="7119961" cy="4425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7043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FE9E206F-B6C9-6B46-920E-6690A9897DBF}" type="slidenum">
              <a:rPr lang="en-US" smtClean="0"/>
              <a:t>10</a:t>
            </a:fld>
            <a:endParaRPr lang="en-US"/>
          </a:p>
        </p:txBody>
      </p:sp>
      <p:sp>
        <p:nvSpPr>
          <p:cNvPr id="5" name="Text Placeholder 2">
            <a:extLst>
              <a:ext uri="{FF2B5EF4-FFF2-40B4-BE49-F238E27FC236}">
                <a16:creationId xmlns:a16="http://schemas.microsoft.com/office/drawing/2014/main" id="{F0EFA612-2FD6-A043-B6B5-A4E7A9F03940}"/>
              </a:ext>
            </a:extLst>
          </p:cNvPr>
          <p:cNvSpPr>
            <a:spLocks noGrp="1"/>
          </p:cNvSpPr>
          <p:nvPr>
            <p:ph type="body" sz="quarter" idx="11"/>
          </p:nvPr>
        </p:nvSpPr>
        <p:spPr>
          <a:xfrm>
            <a:off x="4777084" y="447470"/>
            <a:ext cx="3933877" cy="430567"/>
          </a:xfrm>
        </p:spPr>
        <p:txBody>
          <a:bodyPr/>
          <a:lstStyle/>
          <a:p>
            <a:r>
              <a:rPr lang="en-US" sz="2198">
                <a:solidFill>
                  <a:schemeClr val="tx1">
                    <a:lumMod val="50000"/>
                  </a:schemeClr>
                </a:solidFill>
              </a:rPr>
              <a:t>Community Benefit Grants </a:t>
            </a:r>
          </a:p>
        </p:txBody>
      </p:sp>
      <p:sp>
        <p:nvSpPr>
          <p:cNvPr id="6" name="Oval 5"/>
          <p:cNvSpPr/>
          <p:nvPr/>
        </p:nvSpPr>
        <p:spPr>
          <a:xfrm>
            <a:off x="4366110" y="804334"/>
            <a:ext cx="4505684" cy="4566350"/>
          </a:xfrm>
          <a:prstGeom prst="ellipse">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99"/>
          </a:p>
        </p:txBody>
      </p:sp>
      <p:sp>
        <p:nvSpPr>
          <p:cNvPr id="7" name="Text Placeholder 3">
            <a:extLst>
              <a:ext uri="{FF2B5EF4-FFF2-40B4-BE49-F238E27FC236}">
                <a16:creationId xmlns:a16="http://schemas.microsoft.com/office/drawing/2014/main" id="{2739D0FE-C2BE-6240-8FDA-407CCB1992AE}"/>
              </a:ext>
            </a:extLst>
          </p:cNvPr>
          <p:cNvSpPr>
            <a:spLocks noGrp="1"/>
          </p:cNvSpPr>
          <p:nvPr>
            <p:ph type="body" sz="quarter" idx="12"/>
          </p:nvPr>
        </p:nvSpPr>
        <p:spPr>
          <a:xfrm>
            <a:off x="5033213" y="1244105"/>
            <a:ext cx="3592130" cy="3762931"/>
          </a:xfrm>
        </p:spPr>
        <p:txBody>
          <a:bodyPr vert="horz" lIns="91440" tIns="45720" rIns="91440" bIns="45720" anchor="t">
            <a:normAutofit/>
          </a:bodyPr>
          <a:lstStyle/>
          <a:p>
            <a:pPr marL="285115" indent="-285115">
              <a:buFont typeface="Arial" panose="020B0604020202020204" pitchFamily="34" charset="0"/>
              <a:buChar char="•"/>
            </a:pPr>
            <a:r>
              <a:rPr lang="en-US" sz="1550">
                <a:solidFill>
                  <a:schemeClr val="bg1"/>
                </a:solidFill>
              </a:rPr>
              <a:t>Aim: To encourage </a:t>
            </a:r>
            <a:r>
              <a:rPr lang="en-US" sz="1550" err="1">
                <a:solidFill>
                  <a:schemeClr val="bg1"/>
                </a:solidFill>
              </a:rPr>
              <a:t>RiteCare</a:t>
            </a:r>
            <a:r>
              <a:rPr lang="en-US" sz="1550">
                <a:solidFill>
                  <a:schemeClr val="bg1"/>
                </a:solidFill>
              </a:rPr>
              <a:t> Partners to engage more fully in parent education and/or family community language and literacy enrichment programs</a:t>
            </a:r>
          </a:p>
          <a:p>
            <a:pPr marL="285115" indent="-285115">
              <a:buFont typeface="Arial" panose="020B0604020202020204" pitchFamily="34" charset="0"/>
              <a:buChar char="•"/>
            </a:pPr>
            <a:r>
              <a:rPr lang="en-US" sz="1550">
                <a:solidFill>
                  <a:schemeClr val="bg1"/>
                </a:solidFill>
              </a:rPr>
              <a:t>Funded 9 Community Benefit Grants ($18,742)</a:t>
            </a:r>
          </a:p>
          <a:p>
            <a:pPr marL="285115" indent="-285115">
              <a:buFont typeface="Arial" panose="020B0604020202020204" pitchFamily="34" charset="0"/>
              <a:buChar char="•"/>
            </a:pPr>
            <a:r>
              <a:rPr lang="en-US" sz="1550">
                <a:solidFill>
                  <a:schemeClr val="bg1"/>
                </a:solidFill>
              </a:rPr>
              <a:t>Due to COVID-19 and challenges completing the CBGs, outcomes to be shared June 30, 2021</a:t>
            </a:r>
          </a:p>
          <a:p>
            <a:pPr marL="285115" indent="-285115">
              <a:buFont typeface="Arial" panose="020B0604020202020204" pitchFamily="34" charset="0"/>
              <a:buChar char="•"/>
            </a:pPr>
            <a:endParaRPr lang="en-US"/>
          </a:p>
        </p:txBody>
      </p:sp>
    </p:spTree>
    <p:extLst>
      <p:ext uri="{BB962C8B-B14F-4D97-AF65-F5344CB8AC3E}">
        <p14:creationId xmlns:p14="http://schemas.microsoft.com/office/powerpoint/2010/main" val="311814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B3D3A80-1779-F44F-AE60-D7A88933CA3A}"/>
              </a:ext>
            </a:extLst>
          </p:cNvPr>
          <p:cNvSpPr>
            <a:spLocks noGrp="1"/>
          </p:cNvSpPr>
          <p:nvPr>
            <p:ph type="sldNum" sz="quarter" idx="10"/>
          </p:nvPr>
        </p:nvSpPr>
        <p:spPr/>
        <p:txBody>
          <a:bodyPr/>
          <a:lstStyle/>
          <a:p>
            <a:fld id="{F95E6B09-0E9D-914C-8F58-22804E1BEC7C}" type="slidenum">
              <a:rPr lang="en-US" smtClean="0"/>
              <a:pPr/>
              <a:t>11</a:t>
            </a:fld>
            <a:endParaRPr lang="en-US"/>
          </a:p>
        </p:txBody>
      </p:sp>
      <p:sp>
        <p:nvSpPr>
          <p:cNvPr id="6" name="Text Placeholder 5">
            <a:extLst>
              <a:ext uri="{FF2B5EF4-FFF2-40B4-BE49-F238E27FC236}">
                <a16:creationId xmlns:a16="http://schemas.microsoft.com/office/drawing/2014/main" id="{7D898F0F-2965-F74C-A09D-C08447DC80B2}"/>
              </a:ext>
            </a:extLst>
          </p:cNvPr>
          <p:cNvSpPr>
            <a:spLocks noGrp="1"/>
          </p:cNvSpPr>
          <p:nvPr>
            <p:ph type="body" sz="quarter" idx="11"/>
          </p:nvPr>
        </p:nvSpPr>
        <p:spPr>
          <a:xfrm>
            <a:off x="5794130" y="3507308"/>
            <a:ext cx="2604804" cy="807277"/>
          </a:xfrm>
        </p:spPr>
        <p:txBody>
          <a:bodyPr/>
          <a:lstStyle/>
          <a:p>
            <a:r>
              <a:rPr lang="en-US" sz="2000">
                <a:solidFill>
                  <a:schemeClr val="accent1"/>
                </a:solidFill>
                <a:latin typeface="Helvetica" pitchFamily="2" charset="0"/>
              </a:rPr>
              <a:t>Treasure Chest</a:t>
            </a:r>
          </a:p>
          <a:p>
            <a:r>
              <a:rPr lang="en-US" sz="2400">
                <a:solidFill>
                  <a:schemeClr val="accent1"/>
                </a:solidFill>
                <a:latin typeface="Helvetica" pitchFamily="2" charset="0"/>
              </a:rPr>
              <a:t> </a:t>
            </a:r>
          </a:p>
          <a:p>
            <a:endParaRPr lang="en-US" sz="2400">
              <a:solidFill>
                <a:schemeClr val="accent1"/>
              </a:solidFill>
              <a:latin typeface="Helvetica" pitchFamily="2" charset="0"/>
            </a:endParaRPr>
          </a:p>
        </p:txBody>
      </p:sp>
      <p:sp>
        <p:nvSpPr>
          <p:cNvPr id="7" name="Text Placeholder 6">
            <a:extLst>
              <a:ext uri="{FF2B5EF4-FFF2-40B4-BE49-F238E27FC236}">
                <a16:creationId xmlns:a16="http://schemas.microsoft.com/office/drawing/2014/main" id="{F4808154-F802-3643-A0E8-6DEB600579F6}"/>
              </a:ext>
            </a:extLst>
          </p:cNvPr>
          <p:cNvSpPr>
            <a:spLocks noGrp="1"/>
          </p:cNvSpPr>
          <p:nvPr>
            <p:ph type="body" sz="quarter" idx="12"/>
          </p:nvPr>
        </p:nvSpPr>
        <p:spPr>
          <a:xfrm>
            <a:off x="1150363" y="545377"/>
            <a:ext cx="7334826" cy="764439"/>
          </a:xfrm>
          <a:noFill/>
        </p:spPr>
        <p:txBody>
          <a:bodyPr>
            <a:normAutofit/>
          </a:bodyPr>
          <a:lstStyle/>
          <a:p>
            <a:r>
              <a:rPr lang="en-US" sz="2400">
                <a:solidFill>
                  <a:schemeClr val="accent1"/>
                </a:solidFill>
                <a:latin typeface="Helvetica" pitchFamily="2" charset="0"/>
              </a:rPr>
              <a:t>RiteCare Colorado</a:t>
            </a:r>
          </a:p>
          <a:p>
            <a:endParaRPr lang="en-US" sz="1600">
              <a:highlight>
                <a:srgbClr val="FFFF00"/>
              </a:highlight>
              <a:latin typeface="Helvetica" pitchFamily="2" charset="0"/>
            </a:endParaRPr>
          </a:p>
        </p:txBody>
      </p:sp>
      <p:sp>
        <p:nvSpPr>
          <p:cNvPr id="8" name="Oval 7"/>
          <p:cNvSpPr/>
          <p:nvPr/>
        </p:nvSpPr>
        <p:spPr>
          <a:xfrm>
            <a:off x="7500380" y="-1206403"/>
            <a:ext cx="2832346" cy="2803260"/>
          </a:xfrm>
          <a:prstGeom prst="ellipse">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1CE15D2-322B-814E-B14F-4CBA281F2B96}"/>
              </a:ext>
            </a:extLst>
          </p:cNvPr>
          <p:cNvSpPr/>
          <p:nvPr/>
        </p:nvSpPr>
        <p:spPr>
          <a:xfrm>
            <a:off x="1616087" y="1308526"/>
            <a:ext cx="4572000" cy="646331"/>
          </a:xfrm>
          <a:prstGeom prst="rect">
            <a:avLst/>
          </a:prstGeom>
        </p:spPr>
        <p:txBody>
          <a:bodyPr>
            <a:spAutoFit/>
          </a:bodyPr>
          <a:lstStyle/>
          <a:p>
            <a:r>
              <a:rPr lang="en-US" sz="1400">
                <a:latin typeface="Helvetica" pitchFamily="2" charset="0"/>
              </a:rPr>
              <a:t>Children served in 2020 – 862</a:t>
            </a:r>
          </a:p>
          <a:p>
            <a:r>
              <a:rPr lang="en-US" sz="1400">
                <a:latin typeface="Helvetica" pitchFamily="2" charset="0"/>
              </a:rPr>
              <a:t>1953-2020 – 22,716</a:t>
            </a:r>
          </a:p>
        </p:txBody>
      </p:sp>
      <p:sp>
        <p:nvSpPr>
          <p:cNvPr id="15" name="Rectangle 14">
            <a:extLst>
              <a:ext uri="{FF2B5EF4-FFF2-40B4-BE49-F238E27FC236}">
                <a16:creationId xmlns:a16="http://schemas.microsoft.com/office/drawing/2014/main" id="{FB7FEF2A-B99C-5E40-A6EA-4863A4A742B6}"/>
              </a:ext>
            </a:extLst>
          </p:cNvPr>
          <p:cNvSpPr/>
          <p:nvPr/>
        </p:nvSpPr>
        <p:spPr>
          <a:xfrm>
            <a:off x="1652788" y="2006227"/>
            <a:ext cx="2342308" cy="307777"/>
          </a:xfrm>
          <a:prstGeom prst="rect">
            <a:avLst/>
          </a:prstGeom>
        </p:spPr>
        <p:txBody>
          <a:bodyPr wrap="none">
            <a:spAutoFit/>
          </a:bodyPr>
          <a:lstStyle/>
          <a:p>
            <a:r>
              <a:rPr lang="en-US" sz="1400">
                <a:latin typeface="Helvetica" pitchFamily="2" charset="0"/>
              </a:rPr>
              <a:t>CHC (1953-2020) – 13,273</a:t>
            </a:r>
          </a:p>
        </p:txBody>
      </p:sp>
      <p:sp>
        <p:nvSpPr>
          <p:cNvPr id="16" name="Rectangle 15">
            <a:extLst>
              <a:ext uri="{FF2B5EF4-FFF2-40B4-BE49-F238E27FC236}">
                <a16:creationId xmlns:a16="http://schemas.microsoft.com/office/drawing/2014/main" id="{9A2DF7BD-6915-ED4F-A237-C6BA12CF1926}"/>
              </a:ext>
            </a:extLst>
          </p:cNvPr>
          <p:cNvSpPr/>
          <p:nvPr/>
        </p:nvSpPr>
        <p:spPr>
          <a:xfrm>
            <a:off x="1703353" y="2483740"/>
            <a:ext cx="3978876" cy="723275"/>
          </a:xfrm>
          <a:prstGeom prst="rect">
            <a:avLst/>
          </a:prstGeom>
        </p:spPr>
        <p:txBody>
          <a:bodyPr wrap="square">
            <a:spAutoFit/>
          </a:bodyPr>
          <a:lstStyle/>
          <a:p>
            <a:endParaRPr lang="en-US" sz="900">
              <a:highlight>
                <a:srgbClr val="FFFF00"/>
              </a:highlight>
              <a:latin typeface="Helvetica" pitchFamily="2" charset="0"/>
            </a:endParaRPr>
          </a:p>
          <a:p>
            <a:r>
              <a:rPr lang="en-US" sz="1400">
                <a:latin typeface="Helvetica" pitchFamily="2" charset="0"/>
              </a:rPr>
              <a:t>Partner Expansion (1986-2020) – 9,443</a:t>
            </a:r>
          </a:p>
          <a:p>
            <a:endParaRPr lang="en-US">
              <a:latin typeface="Helvetica" pitchFamily="2" charset="0"/>
            </a:endParaRPr>
          </a:p>
        </p:txBody>
      </p:sp>
      <p:pic>
        <p:nvPicPr>
          <p:cNvPr id="18" name="Picture 17" descr="A group of children playing with toys&#10;&#10;Description automatically generated with low confidence">
            <a:extLst>
              <a:ext uri="{FF2B5EF4-FFF2-40B4-BE49-F238E27FC236}">
                <a16:creationId xmlns:a16="http://schemas.microsoft.com/office/drawing/2014/main" id="{62AF3EDD-A9BB-224A-9634-B246525CA1FA}"/>
              </a:ext>
            </a:extLst>
          </p:cNvPr>
          <p:cNvPicPr>
            <a:picLocks noChangeAspect="1"/>
          </p:cNvPicPr>
          <p:nvPr/>
        </p:nvPicPr>
        <p:blipFill>
          <a:blip r:embed="rId3"/>
          <a:stretch>
            <a:fillRect/>
          </a:stretch>
        </p:blipFill>
        <p:spPr>
          <a:xfrm>
            <a:off x="5318094" y="486750"/>
            <a:ext cx="3410792" cy="2783922"/>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562894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970384" y="-1951912"/>
            <a:ext cx="4058359" cy="3903823"/>
          </a:xfrm>
          <a:prstGeom prst="ellipse">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0"/>
          </p:nvPr>
        </p:nvSpPr>
        <p:spPr/>
        <p:txBody>
          <a:bodyPr/>
          <a:lstStyle/>
          <a:p>
            <a:fld id="{FE9E206F-B6C9-6B46-920E-6690A9897DBF}" type="slidenum">
              <a:rPr lang="en-US" smtClean="0"/>
              <a:t>12</a:t>
            </a:fld>
            <a:endParaRPr lang="en-US"/>
          </a:p>
        </p:txBody>
      </p:sp>
      <p:sp>
        <p:nvSpPr>
          <p:cNvPr id="7" name="Title 1"/>
          <p:cNvSpPr>
            <a:spLocks noGrp="1"/>
          </p:cNvSpPr>
          <p:nvPr>
            <p:ph type="body" sz="quarter" idx="11"/>
          </p:nvPr>
        </p:nvSpPr>
        <p:spPr>
          <a:xfrm>
            <a:off x="130627" y="-242596"/>
            <a:ext cx="4572745" cy="954107"/>
          </a:xfrm>
        </p:spPr>
        <p:txBody>
          <a:bodyPr/>
          <a:lstStyle/>
          <a:p>
            <a:pPr algn="ctr"/>
            <a:r>
              <a:rPr lang="en-US" sz="2800" b="1">
                <a:solidFill>
                  <a:schemeClr val="accent1"/>
                </a:solidFill>
                <a:latin typeface="Helvetica" pitchFamily="2" charset="0"/>
              </a:rPr>
              <a:t>Graduate Scholarships</a:t>
            </a:r>
          </a:p>
        </p:txBody>
      </p:sp>
      <p:sp>
        <p:nvSpPr>
          <p:cNvPr id="8" name="Content Placeholder 2"/>
          <p:cNvSpPr txBox="1">
            <a:spLocks/>
          </p:cNvSpPr>
          <p:nvPr/>
        </p:nvSpPr>
        <p:spPr>
          <a:xfrm>
            <a:off x="1047565" y="1951911"/>
            <a:ext cx="2833968" cy="2256927"/>
          </a:xfrm>
          <a:solidFill>
            <a:srgbClr val="FFFF00"/>
          </a:solidFill>
        </p:spPr>
        <p:txBody>
          <a:bodyPr>
            <a:normAutofit fontScale="6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400" b="1" u="sng">
                <a:solidFill>
                  <a:schemeClr val="accent1"/>
                </a:solidFill>
                <a:latin typeface="Helvetica" pitchFamily="2" charset="0"/>
              </a:rPr>
              <a:t>2020</a:t>
            </a:r>
          </a:p>
          <a:p>
            <a:pPr marL="0" indent="0">
              <a:buFont typeface="Arial"/>
              <a:buNone/>
            </a:pPr>
            <a:r>
              <a:rPr lang="en-US" sz="2400" b="1">
                <a:solidFill>
                  <a:schemeClr val="accent1"/>
                </a:solidFill>
                <a:latin typeface="Helvetica" pitchFamily="2" charset="0"/>
              </a:rPr>
              <a:t>Recipients: 6</a:t>
            </a:r>
          </a:p>
          <a:p>
            <a:pPr marL="0" indent="0">
              <a:buFont typeface="Arial"/>
              <a:buNone/>
            </a:pPr>
            <a:r>
              <a:rPr lang="en-US" sz="2400" b="1">
                <a:solidFill>
                  <a:schemeClr val="accent1"/>
                </a:solidFill>
                <a:latin typeface="Helvetica" pitchFamily="2" charset="0"/>
              </a:rPr>
              <a:t>Total Award Amount:	 $30,000</a:t>
            </a:r>
          </a:p>
          <a:p>
            <a:pPr marL="0" indent="0">
              <a:buFont typeface="Arial"/>
              <a:buNone/>
            </a:pPr>
            <a:endParaRPr lang="en-US" sz="2400">
              <a:solidFill>
                <a:schemeClr val="accent1"/>
              </a:solidFill>
              <a:latin typeface="Helvetica" pitchFamily="2" charset="0"/>
            </a:endParaRPr>
          </a:p>
          <a:p>
            <a:pPr marL="0" indent="0">
              <a:buFont typeface="Arial"/>
              <a:buNone/>
            </a:pPr>
            <a:r>
              <a:rPr lang="en-US" sz="2400" b="1" u="sng">
                <a:solidFill>
                  <a:schemeClr val="accent1"/>
                </a:solidFill>
                <a:latin typeface="Helvetica" pitchFamily="2" charset="0"/>
              </a:rPr>
              <a:t>2003 – 2020</a:t>
            </a:r>
          </a:p>
          <a:p>
            <a:pPr marL="0" indent="0">
              <a:buFont typeface="Arial"/>
              <a:buNone/>
            </a:pPr>
            <a:r>
              <a:rPr lang="en-US" sz="2400" b="1">
                <a:solidFill>
                  <a:schemeClr val="accent1"/>
                </a:solidFill>
                <a:latin typeface="Helvetica" pitchFamily="2" charset="0"/>
              </a:rPr>
              <a:t>Recipients: 82		</a:t>
            </a:r>
          </a:p>
          <a:p>
            <a:pPr marL="0" indent="0">
              <a:buFont typeface="Arial"/>
              <a:buNone/>
            </a:pPr>
            <a:r>
              <a:rPr lang="en-US" sz="2400" b="1">
                <a:solidFill>
                  <a:schemeClr val="accent1"/>
                </a:solidFill>
                <a:latin typeface="Helvetica" pitchFamily="2" charset="0"/>
              </a:rPr>
              <a:t>Total Award Amount: </a:t>
            </a:r>
            <a:r>
              <a:rPr lang="en-US" sz="2400" b="1">
                <a:latin typeface="Helvetica" pitchFamily="2" charset="0"/>
              </a:rPr>
              <a:t>$410,000</a:t>
            </a:r>
          </a:p>
          <a:p>
            <a:endParaRPr lang="en-US"/>
          </a:p>
        </p:txBody>
      </p:sp>
    </p:spTree>
    <p:extLst>
      <p:ext uri="{BB962C8B-B14F-4D97-AF65-F5344CB8AC3E}">
        <p14:creationId xmlns:p14="http://schemas.microsoft.com/office/powerpoint/2010/main" val="4110876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val 21"/>
          <p:cNvSpPr/>
          <p:nvPr/>
        </p:nvSpPr>
        <p:spPr>
          <a:xfrm>
            <a:off x="-2144605" y="334864"/>
            <a:ext cx="3957260" cy="3916622"/>
          </a:xfrm>
          <a:prstGeom prst="ellipse">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5238493" y="-1646973"/>
            <a:ext cx="5043841" cy="4992045"/>
          </a:xfrm>
          <a:prstGeom prst="ellipse">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66" name="Rectangle 2"/>
          <p:cNvSpPr>
            <a:spLocks noGrp="1" noChangeArrowheads="1"/>
          </p:cNvSpPr>
          <p:nvPr>
            <p:ph type="title"/>
          </p:nvPr>
        </p:nvSpPr>
        <p:spPr/>
        <p:txBody>
          <a:bodyPr/>
          <a:lstStyle/>
          <a:p>
            <a:r>
              <a:rPr lang="en-US" b="1"/>
              <a:t>																</a:t>
            </a:r>
            <a:r>
              <a:rPr lang="en-US" b="1">
                <a:latin typeface="Helvetica" pitchFamily="2" charset="0"/>
              </a:rPr>
              <a:t>	</a:t>
            </a:r>
            <a:r>
              <a:rPr lang="en-US" sz="3200" b="1">
                <a:latin typeface="Helvetica" pitchFamily="2" charset="0"/>
              </a:rPr>
              <a:t>2020 – 2021 Scholarships Awarded</a:t>
            </a:r>
            <a:endParaRPr lang="en-US" sz="2703" b="1">
              <a:latin typeface="Helvetica" pitchFamily="2" charset="0"/>
            </a:endParaRPr>
          </a:p>
        </p:txBody>
      </p:sp>
      <p:sp>
        <p:nvSpPr>
          <p:cNvPr id="3" name="TextBox 2"/>
          <p:cNvSpPr txBox="1"/>
          <p:nvPr/>
        </p:nvSpPr>
        <p:spPr>
          <a:xfrm>
            <a:off x="4492485" y="2926081"/>
            <a:ext cx="1257123" cy="461665"/>
          </a:xfrm>
          <a:prstGeom prst="rect">
            <a:avLst/>
          </a:prstGeom>
          <a:noFill/>
        </p:spPr>
        <p:txBody>
          <a:bodyPr wrap="square" rtlCol="0">
            <a:spAutoFit/>
          </a:bodyPr>
          <a:lstStyle/>
          <a:p>
            <a:r>
              <a:rPr lang="en-US" sz="1200">
                <a:solidFill>
                  <a:schemeClr val="accent5">
                    <a:lumMod val="50000"/>
                  </a:schemeClr>
                </a:solidFill>
                <a:latin typeface="Helvetica" pitchFamily="2" charset="0"/>
              </a:rPr>
              <a:t>Blair Whiteside</a:t>
            </a:r>
          </a:p>
          <a:p>
            <a:r>
              <a:rPr lang="en-US" sz="1200">
                <a:solidFill>
                  <a:schemeClr val="accent5">
                    <a:lumMod val="50000"/>
                  </a:schemeClr>
                </a:solidFill>
                <a:latin typeface="Helvetica" pitchFamily="2" charset="0"/>
              </a:rPr>
              <a:t>UNC - Greeley</a:t>
            </a:r>
          </a:p>
        </p:txBody>
      </p:sp>
      <p:sp>
        <p:nvSpPr>
          <p:cNvPr id="9" name="TextBox 8"/>
          <p:cNvSpPr txBox="1"/>
          <p:nvPr/>
        </p:nvSpPr>
        <p:spPr>
          <a:xfrm>
            <a:off x="7313152" y="1973779"/>
            <a:ext cx="1819835" cy="461665"/>
          </a:xfrm>
          <a:prstGeom prst="rect">
            <a:avLst/>
          </a:prstGeom>
          <a:noFill/>
        </p:spPr>
        <p:txBody>
          <a:bodyPr wrap="square" rtlCol="0">
            <a:spAutoFit/>
          </a:bodyPr>
          <a:lstStyle/>
          <a:p>
            <a:r>
              <a:rPr lang="en-US" sz="1200">
                <a:solidFill>
                  <a:schemeClr val="accent5">
                    <a:lumMod val="50000"/>
                  </a:schemeClr>
                </a:solidFill>
                <a:latin typeface="Helvetica" pitchFamily="2" charset="0"/>
              </a:rPr>
              <a:t>Amanda Joyce Barker</a:t>
            </a:r>
          </a:p>
          <a:p>
            <a:r>
              <a:rPr lang="en-US" sz="1200">
                <a:solidFill>
                  <a:schemeClr val="accent5">
                    <a:lumMod val="50000"/>
                  </a:schemeClr>
                </a:solidFill>
                <a:latin typeface="Helvetica" pitchFamily="2" charset="0"/>
              </a:rPr>
              <a:t>CU - Boulder</a:t>
            </a:r>
          </a:p>
        </p:txBody>
      </p:sp>
      <p:sp>
        <p:nvSpPr>
          <p:cNvPr id="11" name="TextBox 10"/>
          <p:cNvSpPr txBox="1"/>
          <p:nvPr/>
        </p:nvSpPr>
        <p:spPr>
          <a:xfrm>
            <a:off x="6537090" y="4137422"/>
            <a:ext cx="1898698" cy="461665"/>
          </a:xfrm>
          <a:prstGeom prst="rect">
            <a:avLst/>
          </a:prstGeom>
          <a:noFill/>
        </p:spPr>
        <p:txBody>
          <a:bodyPr wrap="square" rtlCol="0">
            <a:spAutoFit/>
          </a:bodyPr>
          <a:lstStyle/>
          <a:p>
            <a:pPr algn="ctr"/>
            <a:r>
              <a:rPr lang="en-US" sz="1200">
                <a:solidFill>
                  <a:schemeClr val="accent5">
                    <a:lumMod val="50000"/>
                  </a:schemeClr>
                </a:solidFill>
                <a:latin typeface="Helvetica" pitchFamily="2" charset="0"/>
              </a:rPr>
              <a:t>Jessie O’Brian </a:t>
            </a:r>
          </a:p>
          <a:p>
            <a:pPr algn="ctr"/>
            <a:r>
              <a:rPr lang="en-US" sz="1200">
                <a:solidFill>
                  <a:schemeClr val="accent5">
                    <a:lumMod val="50000"/>
                  </a:schemeClr>
                </a:solidFill>
                <a:latin typeface="Helvetica" pitchFamily="2" charset="0"/>
              </a:rPr>
              <a:t>UNC - Greeley</a:t>
            </a:r>
          </a:p>
        </p:txBody>
      </p:sp>
      <p:sp>
        <p:nvSpPr>
          <p:cNvPr id="15" name="TextBox 14"/>
          <p:cNvSpPr txBox="1"/>
          <p:nvPr/>
        </p:nvSpPr>
        <p:spPr>
          <a:xfrm>
            <a:off x="2377335" y="791158"/>
            <a:ext cx="3792096" cy="508088"/>
          </a:xfrm>
          <a:prstGeom prst="rect">
            <a:avLst/>
          </a:prstGeom>
          <a:noFill/>
        </p:spPr>
        <p:txBody>
          <a:bodyPr wrap="square" rtlCol="0">
            <a:spAutoFit/>
          </a:bodyPr>
          <a:lstStyle/>
          <a:p>
            <a:pPr algn="ctr"/>
            <a:r>
              <a:rPr lang="en-US" sz="1351" b="1" i="1">
                <a:latin typeface="Helvetica" pitchFamily="2" charset="0"/>
              </a:rPr>
              <a:t>Dwight A. Hamilton Graduate Student Scholarship in Speech-Language Pathology </a:t>
            </a:r>
          </a:p>
        </p:txBody>
      </p:sp>
      <p:sp>
        <p:nvSpPr>
          <p:cNvPr id="16" name="TextBox 15"/>
          <p:cNvSpPr txBox="1"/>
          <p:nvPr/>
        </p:nvSpPr>
        <p:spPr>
          <a:xfrm>
            <a:off x="2788471" y="3727308"/>
            <a:ext cx="2969824" cy="415755"/>
          </a:xfrm>
          <a:prstGeom prst="rect">
            <a:avLst/>
          </a:prstGeom>
          <a:noFill/>
        </p:spPr>
        <p:txBody>
          <a:bodyPr wrap="square" rtlCol="0">
            <a:spAutoFit/>
          </a:bodyPr>
          <a:lstStyle/>
          <a:p>
            <a:pPr algn="ctr"/>
            <a:r>
              <a:rPr lang="en-US" sz="1051" b="1">
                <a:latin typeface="Helvetica" pitchFamily="2" charset="0"/>
              </a:rPr>
              <a:t>Ensuring care for children now and in the future.</a:t>
            </a:r>
          </a:p>
        </p:txBody>
      </p:sp>
      <p:sp>
        <p:nvSpPr>
          <p:cNvPr id="13" name="TextBox 12"/>
          <p:cNvSpPr txBox="1"/>
          <p:nvPr/>
        </p:nvSpPr>
        <p:spPr>
          <a:xfrm>
            <a:off x="616414" y="4063710"/>
            <a:ext cx="1377848" cy="646331"/>
          </a:xfrm>
          <a:prstGeom prst="rect">
            <a:avLst/>
          </a:prstGeom>
          <a:noFill/>
        </p:spPr>
        <p:txBody>
          <a:bodyPr wrap="square" rtlCol="0">
            <a:spAutoFit/>
          </a:bodyPr>
          <a:lstStyle/>
          <a:p>
            <a:r>
              <a:rPr lang="en-US" sz="1200">
                <a:solidFill>
                  <a:schemeClr val="accent5">
                    <a:lumMod val="50000"/>
                  </a:schemeClr>
                </a:solidFill>
                <a:latin typeface="Helvetica" pitchFamily="2" charset="0"/>
              </a:rPr>
              <a:t>Jennifer </a:t>
            </a:r>
            <a:r>
              <a:rPr lang="en-US" sz="1200" err="1">
                <a:solidFill>
                  <a:schemeClr val="accent5">
                    <a:lumMod val="50000"/>
                  </a:schemeClr>
                </a:solidFill>
                <a:latin typeface="Helvetica" pitchFamily="2" charset="0"/>
              </a:rPr>
              <a:t>Bjoin</a:t>
            </a:r>
            <a:endParaRPr lang="en-US" sz="1200">
              <a:solidFill>
                <a:schemeClr val="accent5">
                  <a:lumMod val="50000"/>
                </a:schemeClr>
              </a:solidFill>
              <a:latin typeface="Helvetica" pitchFamily="2" charset="0"/>
            </a:endParaRPr>
          </a:p>
          <a:p>
            <a:r>
              <a:rPr lang="en-US" sz="1200">
                <a:solidFill>
                  <a:schemeClr val="accent5">
                    <a:lumMod val="50000"/>
                  </a:schemeClr>
                </a:solidFill>
                <a:latin typeface="Helvetica" pitchFamily="2" charset="0"/>
              </a:rPr>
              <a:t>CU - Boulder</a:t>
            </a:r>
          </a:p>
          <a:p>
            <a:endParaRPr lang="en-US" sz="1200"/>
          </a:p>
        </p:txBody>
      </p:sp>
      <p:sp>
        <p:nvSpPr>
          <p:cNvPr id="18" name="Rectangle 17"/>
          <p:cNvSpPr/>
          <p:nvPr/>
        </p:nvSpPr>
        <p:spPr>
          <a:xfrm>
            <a:off x="2809316" y="2883407"/>
            <a:ext cx="1304544" cy="461665"/>
          </a:xfrm>
          <a:prstGeom prst="rect">
            <a:avLst/>
          </a:prstGeom>
        </p:spPr>
        <p:txBody>
          <a:bodyPr wrap="square">
            <a:spAutoFit/>
          </a:bodyPr>
          <a:lstStyle/>
          <a:p>
            <a:r>
              <a:rPr lang="en-US" sz="1200">
                <a:solidFill>
                  <a:schemeClr val="accent5">
                    <a:lumMod val="50000"/>
                  </a:schemeClr>
                </a:solidFill>
                <a:latin typeface="Helvetica" pitchFamily="2" charset="0"/>
              </a:rPr>
              <a:t>Laura Petty</a:t>
            </a:r>
          </a:p>
          <a:p>
            <a:r>
              <a:rPr lang="en-US" sz="1200">
                <a:solidFill>
                  <a:schemeClr val="accent5">
                    <a:lumMod val="50000"/>
                  </a:schemeClr>
                </a:solidFill>
                <a:latin typeface="Helvetica" pitchFamily="2" charset="0"/>
              </a:rPr>
              <a:t>CU - Boulder</a:t>
            </a:r>
          </a:p>
        </p:txBody>
      </p:sp>
      <p:sp>
        <p:nvSpPr>
          <p:cNvPr id="20" name="TextBox 19"/>
          <p:cNvSpPr txBox="1"/>
          <p:nvPr/>
        </p:nvSpPr>
        <p:spPr>
          <a:xfrm>
            <a:off x="707969" y="2098890"/>
            <a:ext cx="1335827" cy="461665"/>
          </a:xfrm>
          <a:prstGeom prst="rect">
            <a:avLst/>
          </a:prstGeom>
          <a:noFill/>
        </p:spPr>
        <p:txBody>
          <a:bodyPr wrap="square" rtlCol="0">
            <a:spAutoFit/>
          </a:bodyPr>
          <a:lstStyle/>
          <a:p>
            <a:r>
              <a:rPr lang="en-US" sz="1200">
                <a:solidFill>
                  <a:schemeClr val="accent5">
                    <a:lumMod val="50000"/>
                  </a:schemeClr>
                </a:solidFill>
                <a:latin typeface="Helvetica" pitchFamily="2" charset="0"/>
              </a:rPr>
              <a:t>Celia Horowitz</a:t>
            </a:r>
          </a:p>
          <a:p>
            <a:r>
              <a:rPr lang="en-US" sz="1200">
                <a:solidFill>
                  <a:schemeClr val="accent5">
                    <a:lumMod val="50000"/>
                  </a:schemeClr>
                </a:solidFill>
                <a:latin typeface="Helvetica" pitchFamily="2" charset="0"/>
              </a:rPr>
              <a:t>CU - Boulder</a:t>
            </a:r>
          </a:p>
        </p:txBody>
      </p:sp>
      <p:pic>
        <p:nvPicPr>
          <p:cNvPr id="4" name="Picture 3" descr="A person smiling for the camera&#10;&#10;Description automatically generated with medium confidence">
            <a:extLst>
              <a:ext uri="{FF2B5EF4-FFF2-40B4-BE49-F238E27FC236}">
                <a16:creationId xmlns:a16="http://schemas.microsoft.com/office/drawing/2014/main" id="{576ACFD8-86E3-4E8F-9839-53E559E2E078}"/>
              </a:ext>
            </a:extLst>
          </p:cNvPr>
          <p:cNvPicPr>
            <a:picLocks noChangeAspect="1"/>
          </p:cNvPicPr>
          <p:nvPr/>
        </p:nvPicPr>
        <p:blipFill>
          <a:blip r:embed="rId3"/>
          <a:stretch>
            <a:fillRect/>
          </a:stretch>
        </p:blipFill>
        <p:spPr>
          <a:xfrm>
            <a:off x="7422125" y="334864"/>
            <a:ext cx="897609" cy="1535232"/>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8" name="Picture 7" descr="A picture containing person, tree, outdoor, child&#10;&#10;Description automatically generated">
            <a:extLst>
              <a:ext uri="{FF2B5EF4-FFF2-40B4-BE49-F238E27FC236}">
                <a16:creationId xmlns:a16="http://schemas.microsoft.com/office/drawing/2014/main" id="{080DEDBE-00EE-41BD-95EE-3214CE02A839}"/>
              </a:ext>
            </a:extLst>
          </p:cNvPr>
          <p:cNvPicPr>
            <a:picLocks noChangeAspect="1"/>
          </p:cNvPicPr>
          <p:nvPr/>
        </p:nvPicPr>
        <p:blipFill rotWithShape="1">
          <a:blip r:embed="rId4"/>
          <a:srcRect l="12523" t="6245" b="42607"/>
          <a:stretch/>
        </p:blipFill>
        <p:spPr>
          <a:xfrm>
            <a:off x="587437" y="2747441"/>
            <a:ext cx="1256756" cy="1289592"/>
          </a:xfrm>
          <a:prstGeom prst="rect">
            <a:avLst/>
          </a:prstGeom>
          <a:ln w="88900" cap="sq" cmpd="thickThin">
            <a:solidFill>
              <a:srgbClr val="000000"/>
            </a:solidFill>
            <a:prstDash val="solid"/>
            <a:miter lim="800000"/>
          </a:ln>
          <a:effectLst>
            <a:innerShdw blurRad="76200">
              <a:srgbClr val="000000"/>
            </a:innerShdw>
          </a:effectLst>
        </p:spPr>
      </p:pic>
      <p:pic>
        <p:nvPicPr>
          <p:cNvPr id="12" name="Picture 11" descr="A picture containing outdoor, sky, person, water&#10;&#10;Description automatically generated">
            <a:extLst>
              <a:ext uri="{FF2B5EF4-FFF2-40B4-BE49-F238E27FC236}">
                <a16:creationId xmlns:a16="http://schemas.microsoft.com/office/drawing/2014/main" id="{ABB5502A-A0CC-4EF7-A6C3-D7BC269AFC7F}"/>
              </a:ext>
            </a:extLst>
          </p:cNvPr>
          <p:cNvPicPr>
            <a:picLocks noChangeAspect="1"/>
          </p:cNvPicPr>
          <p:nvPr/>
        </p:nvPicPr>
        <p:blipFill rotWithShape="1">
          <a:blip r:embed="rId5"/>
          <a:srcRect l="58087" t="20588" r="19151" b="46633"/>
          <a:stretch/>
        </p:blipFill>
        <p:spPr>
          <a:xfrm>
            <a:off x="590907" y="706711"/>
            <a:ext cx="1378331" cy="1328679"/>
          </a:xfrm>
          <a:prstGeom prst="rect">
            <a:avLst/>
          </a:prstGeom>
          <a:ln w="88900" cap="sq" cmpd="thickThin">
            <a:solidFill>
              <a:srgbClr val="000000"/>
            </a:solidFill>
            <a:prstDash val="solid"/>
            <a:miter lim="800000"/>
          </a:ln>
          <a:effectLst>
            <a:innerShdw blurRad="76200">
              <a:srgbClr val="000000"/>
            </a:innerShdw>
          </a:effectLst>
        </p:spPr>
      </p:pic>
      <p:pic>
        <p:nvPicPr>
          <p:cNvPr id="28" name="Picture 27" descr="A person with long hair&#10;&#10;Description automatically generated with medium confidence">
            <a:extLst>
              <a:ext uri="{FF2B5EF4-FFF2-40B4-BE49-F238E27FC236}">
                <a16:creationId xmlns:a16="http://schemas.microsoft.com/office/drawing/2014/main" id="{F9D014E4-34C6-4744-A7CF-572DF4E69316}"/>
              </a:ext>
            </a:extLst>
          </p:cNvPr>
          <p:cNvPicPr>
            <a:picLocks noChangeAspect="1"/>
          </p:cNvPicPr>
          <p:nvPr/>
        </p:nvPicPr>
        <p:blipFill>
          <a:blip r:embed="rId6"/>
          <a:stretch>
            <a:fillRect/>
          </a:stretch>
        </p:blipFill>
        <p:spPr>
          <a:xfrm>
            <a:off x="6692944" y="2548445"/>
            <a:ext cx="1377849" cy="1469484"/>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30" name="Picture 29" descr="A person smiling for the camera&#10;&#10;Description automatically generated with low confidence">
            <a:extLst>
              <a:ext uri="{FF2B5EF4-FFF2-40B4-BE49-F238E27FC236}">
                <a16:creationId xmlns:a16="http://schemas.microsoft.com/office/drawing/2014/main" id="{10C9ABC2-8992-46A5-B82D-C0CAEF92CE88}"/>
              </a:ext>
            </a:extLst>
          </p:cNvPr>
          <p:cNvPicPr>
            <a:picLocks noChangeAspect="1"/>
          </p:cNvPicPr>
          <p:nvPr/>
        </p:nvPicPr>
        <p:blipFill rotWithShape="1">
          <a:blip r:embed="rId7"/>
          <a:srcRect l="5669" b="50380"/>
          <a:stretch/>
        </p:blipFill>
        <p:spPr>
          <a:xfrm>
            <a:off x="2608415" y="1490364"/>
            <a:ext cx="1503631" cy="1327957"/>
          </a:xfrm>
          <a:prstGeom prst="rect">
            <a:avLst/>
          </a:prstGeom>
          <a:ln w="88900" cap="sq" cmpd="thickThin">
            <a:solidFill>
              <a:srgbClr val="000000"/>
            </a:solidFill>
            <a:prstDash val="solid"/>
            <a:miter lim="800000"/>
          </a:ln>
          <a:effectLst>
            <a:innerShdw blurRad="76200">
              <a:srgbClr val="000000"/>
            </a:innerShdw>
          </a:effectLst>
        </p:spPr>
      </p:pic>
      <p:pic>
        <p:nvPicPr>
          <p:cNvPr id="32" name="Picture 31" descr="A person smiling for the camera&#10;&#10;Description automatically generated with low confidence">
            <a:extLst>
              <a:ext uri="{FF2B5EF4-FFF2-40B4-BE49-F238E27FC236}">
                <a16:creationId xmlns:a16="http://schemas.microsoft.com/office/drawing/2014/main" id="{1F0F2FD5-84F1-495D-AB09-8E9A7B1FB3FE}"/>
              </a:ext>
            </a:extLst>
          </p:cNvPr>
          <p:cNvPicPr>
            <a:picLocks noChangeAspect="1"/>
          </p:cNvPicPr>
          <p:nvPr/>
        </p:nvPicPr>
        <p:blipFill rotWithShape="1">
          <a:blip r:embed="rId8"/>
          <a:srcRect l="13381" b="20721"/>
          <a:stretch/>
        </p:blipFill>
        <p:spPr>
          <a:xfrm>
            <a:off x="4580254" y="1575776"/>
            <a:ext cx="1133361" cy="124804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22968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5237877" y="947808"/>
            <a:ext cx="5039175" cy="4987427"/>
          </a:xfrm>
          <a:prstGeom prst="ellipse">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endParaRPr lang="en-US" sz="1799" kern="0">
              <a:solidFill>
                <a:sysClr val="windowText" lastClr="000000"/>
              </a:solidFill>
            </a:endParaRPr>
          </a:p>
        </p:txBody>
      </p:sp>
      <p:sp>
        <p:nvSpPr>
          <p:cNvPr id="2" name="Slide Number Placeholder 1"/>
          <p:cNvSpPr>
            <a:spLocks noGrp="1"/>
          </p:cNvSpPr>
          <p:nvPr>
            <p:ph type="sldNum" sz="quarter" idx="10"/>
          </p:nvPr>
        </p:nvSpPr>
        <p:spPr/>
        <p:txBody>
          <a:bodyPr/>
          <a:lstStyle/>
          <a:p>
            <a:pPr defTabSz="685800"/>
            <a:fld id="{FE9E206F-B6C9-6B46-920E-6690A9897DBF}" type="slidenum">
              <a:rPr lang="en-US" sz="1350" kern="0">
                <a:solidFill>
                  <a:sysClr val="windowText" lastClr="000000"/>
                </a:solidFill>
              </a:rPr>
              <a:pPr defTabSz="685800"/>
              <a:t>14</a:t>
            </a:fld>
            <a:endParaRPr lang="en-US" sz="1350" kern="0">
              <a:solidFill>
                <a:sysClr val="windowText" lastClr="000000"/>
              </a:solidFill>
            </a:endParaRPr>
          </a:p>
        </p:txBody>
      </p:sp>
      <p:sp>
        <p:nvSpPr>
          <p:cNvPr id="3" name="Text Placeholder 2"/>
          <p:cNvSpPr>
            <a:spLocks noGrp="1"/>
          </p:cNvSpPr>
          <p:nvPr>
            <p:ph type="body" sz="quarter" idx="11"/>
          </p:nvPr>
        </p:nvSpPr>
        <p:spPr>
          <a:xfrm>
            <a:off x="1525895" y="141349"/>
            <a:ext cx="6880365" cy="452047"/>
          </a:xfrm>
        </p:spPr>
        <p:txBody>
          <a:bodyPr/>
          <a:lstStyle/>
          <a:p>
            <a:r>
              <a:rPr lang="en-US">
                <a:solidFill>
                  <a:schemeClr val="accent1"/>
                </a:solidFill>
                <a:latin typeface="Helvetica" pitchFamily="2" charset="0"/>
              </a:rPr>
              <a:t>RiteCare Program Changes in 2020</a:t>
            </a:r>
          </a:p>
        </p:txBody>
      </p:sp>
      <p:sp>
        <p:nvSpPr>
          <p:cNvPr id="5" name="TextBox 4">
            <a:extLst>
              <a:ext uri="{FF2B5EF4-FFF2-40B4-BE49-F238E27FC236}">
                <a16:creationId xmlns:a16="http://schemas.microsoft.com/office/drawing/2014/main" id="{A2017D1B-2D1A-4547-811E-5A306277CF5D}"/>
              </a:ext>
            </a:extLst>
          </p:cNvPr>
          <p:cNvSpPr txBox="1"/>
          <p:nvPr/>
        </p:nvSpPr>
        <p:spPr>
          <a:xfrm>
            <a:off x="4651881" y="1293416"/>
            <a:ext cx="4174339" cy="646331"/>
          </a:xfrm>
          <a:prstGeom prst="rect">
            <a:avLst/>
          </a:prstGeom>
          <a:noFill/>
        </p:spPr>
        <p:txBody>
          <a:bodyPr wrap="square" rtlCol="0">
            <a:spAutoFit/>
          </a:bodyPr>
          <a:lstStyle/>
          <a:p>
            <a:r>
              <a:rPr lang="en-US"/>
              <a:t>L. Bryant Harris, 32</a:t>
            </a:r>
            <a:r>
              <a:rPr lang="en-US" b="1" i="0">
                <a:solidFill>
                  <a:srgbClr val="000000"/>
                </a:solidFill>
                <a:effectLst/>
              </a:rPr>
              <a:t>°</a:t>
            </a:r>
            <a:r>
              <a:rPr lang="en-US" i="0">
                <a:solidFill>
                  <a:srgbClr val="000000"/>
                </a:solidFill>
                <a:effectLst/>
              </a:rPr>
              <a:t>, KCCH</a:t>
            </a:r>
          </a:p>
          <a:p>
            <a:r>
              <a:rPr lang="en-US">
                <a:solidFill>
                  <a:srgbClr val="000000"/>
                </a:solidFill>
              </a:rPr>
              <a:t>Executive Secretary</a:t>
            </a:r>
            <a:r>
              <a:rPr lang="en-US" i="0">
                <a:solidFill>
                  <a:srgbClr val="000000"/>
                </a:solidFill>
                <a:effectLst/>
              </a:rPr>
              <a:t> </a:t>
            </a:r>
          </a:p>
        </p:txBody>
      </p:sp>
      <p:pic>
        <p:nvPicPr>
          <p:cNvPr id="7" name="Picture 6">
            <a:extLst>
              <a:ext uri="{FF2B5EF4-FFF2-40B4-BE49-F238E27FC236}">
                <a16:creationId xmlns:a16="http://schemas.microsoft.com/office/drawing/2014/main" id="{41496C1F-AF26-43E8-B84A-A973CBC1C7EC}"/>
              </a:ext>
            </a:extLst>
          </p:cNvPr>
          <p:cNvPicPr>
            <a:picLocks noChangeAspect="1"/>
          </p:cNvPicPr>
          <p:nvPr/>
        </p:nvPicPr>
        <p:blipFill>
          <a:blip r:embed="rId3"/>
          <a:stretch>
            <a:fillRect/>
          </a:stretch>
        </p:blipFill>
        <p:spPr>
          <a:xfrm>
            <a:off x="5967802" y="2211392"/>
            <a:ext cx="2036826" cy="2715768"/>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9" name="TextBox 8">
            <a:extLst>
              <a:ext uri="{FF2B5EF4-FFF2-40B4-BE49-F238E27FC236}">
                <a16:creationId xmlns:a16="http://schemas.microsoft.com/office/drawing/2014/main" id="{82A31C42-B3DD-44DC-A826-CD18B4C1FB1E}"/>
              </a:ext>
            </a:extLst>
          </p:cNvPr>
          <p:cNvSpPr txBox="1"/>
          <p:nvPr/>
        </p:nvSpPr>
        <p:spPr>
          <a:xfrm>
            <a:off x="497195" y="3952670"/>
            <a:ext cx="4174339" cy="646331"/>
          </a:xfrm>
          <a:prstGeom prst="rect">
            <a:avLst/>
          </a:prstGeom>
          <a:noFill/>
        </p:spPr>
        <p:txBody>
          <a:bodyPr wrap="square" rtlCol="0">
            <a:spAutoFit/>
          </a:bodyPr>
          <a:lstStyle/>
          <a:p>
            <a:r>
              <a:rPr lang="en-US"/>
              <a:t>Vernon B. Ingraham, 33</a:t>
            </a:r>
            <a:r>
              <a:rPr lang="en-US" b="1" i="0">
                <a:solidFill>
                  <a:srgbClr val="000000"/>
                </a:solidFill>
                <a:effectLst/>
              </a:rPr>
              <a:t>°</a:t>
            </a:r>
            <a:r>
              <a:rPr lang="en-US"/>
              <a:t>, GC</a:t>
            </a:r>
          </a:p>
          <a:p>
            <a:r>
              <a:rPr lang="en-US"/>
              <a:t>Executive Secretary 2000-2020</a:t>
            </a:r>
          </a:p>
        </p:txBody>
      </p:sp>
      <p:pic>
        <p:nvPicPr>
          <p:cNvPr id="6" name="Picture 9" descr="A picture containing person, person, suit, dressed&#10;&#10;Description automatically generated">
            <a:extLst>
              <a:ext uri="{FF2B5EF4-FFF2-40B4-BE49-F238E27FC236}">
                <a16:creationId xmlns:a16="http://schemas.microsoft.com/office/drawing/2014/main" id="{9B9D204C-78A4-4549-9365-E9862EDD5FEF}"/>
              </a:ext>
            </a:extLst>
          </p:cNvPr>
          <p:cNvPicPr>
            <a:picLocks noChangeAspect="1"/>
          </p:cNvPicPr>
          <p:nvPr/>
        </p:nvPicPr>
        <p:blipFill>
          <a:blip r:embed="rId4"/>
          <a:stretch>
            <a:fillRect/>
          </a:stretch>
        </p:blipFill>
        <p:spPr>
          <a:xfrm>
            <a:off x="813250" y="1150135"/>
            <a:ext cx="1686392" cy="22479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011765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97159" y="0"/>
            <a:ext cx="5125483" cy="798403"/>
          </a:xfrm>
          <a:prstGeom prst="rect">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0"/>
          </p:nvPr>
        </p:nvSpPr>
        <p:spPr/>
        <p:txBody>
          <a:bodyPr/>
          <a:lstStyle/>
          <a:p>
            <a:fld id="{FE9E206F-B6C9-6B46-920E-6690A9897DBF}" type="slidenum">
              <a:rPr lang="en-US" smtClean="0"/>
              <a:t>15</a:t>
            </a:fld>
            <a:endParaRPr lang="en-US"/>
          </a:p>
        </p:txBody>
      </p:sp>
      <p:sp>
        <p:nvSpPr>
          <p:cNvPr id="4" name="Title 1"/>
          <p:cNvSpPr>
            <a:spLocks noGrp="1"/>
          </p:cNvSpPr>
          <p:nvPr>
            <p:ph type="ctrTitle"/>
          </p:nvPr>
        </p:nvSpPr>
        <p:spPr>
          <a:xfrm>
            <a:off x="225331" y="28962"/>
            <a:ext cx="5947975" cy="769441"/>
          </a:xfrm>
        </p:spPr>
        <p:txBody>
          <a:bodyPr/>
          <a:lstStyle/>
          <a:p>
            <a:pPr algn="ctr"/>
            <a:r>
              <a:rPr lang="en-US" b="1">
                <a:latin typeface="Helvetica" pitchFamily="2" charset="0"/>
              </a:rPr>
              <a:t>RiteCare Colorado</a:t>
            </a:r>
          </a:p>
        </p:txBody>
      </p:sp>
      <p:sp>
        <p:nvSpPr>
          <p:cNvPr id="5" name="Subtitle 4"/>
          <p:cNvSpPr txBox="1">
            <a:spLocks/>
          </p:cNvSpPr>
          <p:nvPr/>
        </p:nvSpPr>
        <p:spPr>
          <a:xfrm>
            <a:off x="0" y="1022338"/>
            <a:ext cx="6173305" cy="3203363"/>
          </a:xfrm>
          <a:solidFill>
            <a:schemeClr val="accent2"/>
          </a:solidFill>
        </p:spPr>
        <p:txBody>
          <a:bodyPr lIns="91440" tIns="45720" rIns="91440" bIns="45720" anchor="t">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000" b="1" u="sng">
                <a:solidFill>
                  <a:schemeClr val="bg1"/>
                </a:solidFill>
                <a:latin typeface="Helvetica" pitchFamily="2" charset="0"/>
              </a:rPr>
              <a:t>Clinic Program Support</a:t>
            </a:r>
            <a:endParaRPr lang="en-US"/>
          </a:p>
          <a:p>
            <a:pPr marL="0" indent="0" algn="ctr">
              <a:buNone/>
            </a:pPr>
            <a:endParaRPr lang="en-US" sz="2000" b="1">
              <a:solidFill>
                <a:schemeClr val="bg1"/>
              </a:solidFill>
              <a:latin typeface="Helvetica" pitchFamily="2" charset="0"/>
              <a:cs typeface="Helvetica"/>
            </a:endParaRPr>
          </a:p>
          <a:p>
            <a:pPr algn="ctr">
              <a:buFont typeface="Wingdings"/>
              <a:buChar char="Ø"/>
            </a:pPr>
            <a:r>
              <a:rPr lang="en-US" sz="2000" b="1">
                <a:solidFill>
                  <a:schemeClr val="bg1"/>
                </a:solidFill>
                <a:latin typeface="Helvetica"/>
                <a:cs typeface="Helvetica"/>
              </a:rPr>
              <a:t>2020 -  $1.45 million</a:t>
            </a:r>
            <a:endParaRPr lang="en-US" sz="2000" b="1">
              <a:solidFill>
                <a:schemeClr val="bg1"/>
              </a:solidFill>
              <a:latin typeface="Helvetica" pitchFamily="2" charset="0"/>
              <a:cs typeface="Helvetica" pitchFamily="2" charset="0"/>
            </a:endParaRPr>
          </a:p>
          <a:p>
            <a:pPr algn="ctr">
              <a:buFont typeface="Wingdings"/>
              <a:buChar char="Ø"/>
            </a:pPr>
            <a:r>
              <a:rPr lang="en-US" sz="2000" b="1">
                <a:solidFill>
                  <a:schemeClr val="bg1"/>
                </a:solidFill>
                <a:latin typeface="Helvetica"/>
                <a:cs typeface="Helvetica"/>
              </a:rPr>
              <a:t>1953-2020- $43.7 million</a:t>
            </a:r>
            <a:endParaRPr lang="en-US" sz="2000" b="1">
              <a:solidFill>
                <a:schemeClr val="bg1"/>
              </a:solidFill>
              <a:latin typeface="Helvetica" pitchFamily="2" charset="0"/>
              <a:cs typeface="Helvetica"/>
            </a:endParaRPr>
          </a:p>
          <a:p>
            <a:pPr algn="ctr">
              <a:buFont typeface="Wingdings"/>
              <a:buChar char="Ø"/>
            </a:pPr>
            <a:r>
              <a:rPr lang="en-US" sz="2000" b="1">
                <a:solidFill>
                  <a:schemeClr val="bg1"/>
                </a:solidFill>
                <a:latin typeface="Helvetica"/>
                <a:cs typeface="Helvetica"/>
              </a:rPr>
              <a:t>CHC (1953-2020) - $29.6 million </a:t>
            </a:r>
            <a:endParaRPr lang="en-US" sz="2000" b="1">
              <a:solidFill>
                <a:schemeClr val="bg1"/>
              </a:solidFill>
              <a:latin typeface="Helvetica" pitchFamily="2" charset="0"/>
              <a:cs typeface="Helvetica"/>
            </a:endParaRPr>
          </a:p>
          <a:p>
            <a:pPr algn="ctr">
              <a:buFont typeface="Wingdings"/>
              <a:buChar char="Ø"/>
            </a:pPr>
            <a:r>
              <a:rPr lang="en-US" sz="2000" b="1">
                <a:solidFill>
                  <a:schemeClr val="bg1"/>
                </a:solidFill>
                <a:latin typeface="Helvetica"/>
                <a:cs typeface="Helvetica"/>
              </a:rPr>
              <a:t>Partner Expansion (1986-2020) - $14.1 million</a:t>
            </a:r>
            <a:endParaRPr lang="en-US" sz="2000" b="1">
              <a:solidFill>
                <a:schemeClr val="bg1"/>
              </a:solidFill>
              <a:latin typeface="Helvetica" pitchFamily="2" charset="0"/>
              <a:cs typeface="Helvetica"/>
            </a:endParaRPr>
          </a:p>
          <a:p>
            <a:endParaRPr lang="en-US" b="1"/>
          </a:p>
          <a:p>
            <a:pPr marL="386080" indent="-386080">
              <a:buFont typeface="Arial"/>
              <a:buAutoNum type="arabicPlain" startAt="2013"/>
            </a:pPr>
            <a:endParaRPr lang="en-US">
              <a:cs typeface="Arial"/>
            </a:endParaRPr>
          </a:p>
        </p:txBody>
      </p:sp>
    </p:spTree>
    <p:extLst>
      <p:ext uri="{BB962C8B-B14F-4D97-AF65-F5344CB8AC3E}">
        <p14:creationId xmlns:p14="http://schemas.microsoft.com/office/powerpoint/2010/main" val="58431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FE9E206F-B6C9-6B46-920E-6690A9897DBF}" type="slidenum">
              <a:rPr lang="en-US" smtClean="0"/>
              <a:t>16</a:t>
            </a:fld>
            <a:endParaRPr lang="en-US"/>
          </a:p>
        </p:txBody>
      </p:sp>
      <p:sp>
        <p:nvSpPr>
          <p:cNvPr id="5" name="Title 1"/>
          <p:cNvSpPr>
            <a:spLocks noGrp="1"/>
          </p:cNvSpPr>
          <p:nvPr>
            <p:ph type="body" sz="quarter" idx="12"/>
          </p:nvPr>
        </p:nvSpPr>
        <p:spPr>
          <a:xfrm>
            <a:off x="5199514" y="746734"/>
            <a:ext cx="3676261" cy="3483866"/>
          </a:xfrm>
        </p:spPr>
        <p:txBody>
          <a:bodyPr>
            <a:normAutofit fontScale="25000" lnSpcReduction="20000"/>
          </a:bodyPr>
          <a:lstStyle/>
          <a:p>
            <a:pPr algn="ctr"/>
            <a:r>
              <a:rPr lang="en-US" sz="9300" b="1" u="sng">
                <a:solidFill>
                  <a:schemeClr val="accent1"/>
                </a:solidFill>
                <a:latin typeface="Helvetica" pitchFamily="2" charset="0"/>
              </a:rPr>
              <a:t>RiteCare Colorado</a:t>
            </a:r>
            <a:br>
              <a:rPr lang="en-US" sz="9300" b="1">
                <a:solidFill>
                  <a:schemeClr val="accent1"/>
                </a:solidFill>
                <a:highlight>
                  <a:srgbClr val="FFFF00"/>
                </a:highlight>
                <a:latin typeface="Helvetica" pitchFamily="2" charset="0"/>
              </a:rPr>
            </a:br>
            <a:br>
              <a:rPr lang="en-US" sz="9300" b="1">
                <a:solidFill>
                  <a:schemeClr val="accent1"/>
                </a:solidFill>
                <a:highlight>
                  <a:srgbClr val="FFFF00"/>
                </a:highlight>
                <a:latin typeface="Helvetica" pitchFamily="2" charset="0"/>
              </a:rPr>
            </a:br>
            <a:r>
              <a:rPr lang="en-US" sz="8600" b="1">
                <a:solidFill>
                  <a:schemeClr val="accent1"/>
                </a:solidFill>
                <a:latin typeface="Helvetica" pitchFamily="2" charset="0"/>
              </a:rPr>
              <a:t>Net Assets</a:t>
            </a:r>
          </a:p>
          <a:p>
            <a:endParaRPr lang="en-US" sz="8600" b="1">
              <a:solidFill>
                <a:schemeClr val="accent1"/>
              </a:solidFill>
              <a:latin typeface="Helvetica" pitchFamily="2" charset="0"/>
            </a:endParaRPr>
          </a:p>
          <a:p>
            <a:r>
              <a:rPr lang="en-US" sz="9300" b="1">
                <a:solidFill>
                  <a:schemeClr val="accent1"/>
                </a:solidFill>
                <a:latin typeface="Helvetica" pitchFamily="2" charset="0"/>
              </a:rPr>
              <a:t>	       </a:t>
            </a:r>
            <a:r>
              <a:rPr lang="en-US" sz="8800" b="1">
                <a:solidFill>
                  <a:schemeClr val="accent1"/>
                </a:solidFill>
                <a:latin typeface="Helvetica" pitchFamily="2" charset="0"/>
              </a:rPr>
              <a:t>12/31/2020</a:t>
            </a:r>
            <a:br>
              <a:rPr lang="en-US" sz="9300" b="1">
                <a:solidFill>
                  <a:schemeClr val="accent1"/>
                </a:solidFill>
                <a:highlight>
                  <a:srgbClr val="FFFF00"/>
                </a:highlight>
                <a:latin typeface="Helvetica" pitchFamily="2" charset="0"/>
              </a:rPr>
            </a:br>
            <a:br>
              <a:rPr lang="en-US" sz="9300" b="1">
                <a:solidFill>
                  <a:schemeClr val="accent1"/>
                </a:solidFill>
                <a:highlight>
                  <a:srgbClr val="FFFF00"/>
                </a:highlight>
                <a:latin typeface="Helvetica" pitchFamily="2" charset="0"/>
              </a:rPr>
            </a:br>
            <a:r>
              <a:rPr lang="en-US" sz="9300" b="1">
                <a:solidFill>
                  <a:schemeClr val="accent1"/>
                </a:solidFill>
                <a:latin typeface="Helvetica" pitchFamily="2" charset="0"/>
              </a:rPr>
              <a:t>           </a:t>
            </a:r>
            <a:r>
              <a:rPr lang="en-US" sz="9600" b="1">
                <a:solidFill>
                  <a:schemeClr val="accent1"/>
                </a:solidFill>
                <a:latin typeface="Helvetica" pitchFamily="2" charset="0"/>
              </a:rPr>
              <a:t>$34.5 million </a:t>
            </a:r>
            <a:br>
              <a:rPr lang="en-US" sz="3678" b="1">
                <a:solidFill>
                  <a:schemeClr val="accent1"/>
                </a:solidFill>
                <a:latin typeface="Helvetica" pitchFamily="2" charset="0"/>
              </a:rPr>
            </a:br>
            <a:br>
              <a:rPr lang="en-US" sz="3678" b="1">
                <a:solidFill>
                  <a:srgbClr val="FF0000"/>
                </a:solidFill>
              </a:rPr>
            </a:br>
            <a:br>
              <a:rPr lang="en-US" sz="3678" b="1">
                <a:solidFill>
                  <a:srgbClr val="FF0000"/>
                </a:solidFill>
              </a:rPr>
            </a:br>
            <a:br>
              <a:rPr lang="en-US" sz="2703" b="1"/>
            </a:br>
            <a:br>
              <a:rPr lang="en-US" sz="2703" b="1"/>
            </a:br>
            <a:br>
              <a:rPr lang="en-US" sz="2703" b="1"/>
            </a:br>
            <a:br>
              <a:rPr lang="en-US" sz="2703" b="1"/>
            </a:br>
            <a:endParaRPr lang="en-US" sz="2027" b="1">
              <a:solidFill>
                <a:srgbClr val="FF0000"/>
              </a:solidFill>
            </a:endParaRPr>
          </a:p>
        </p:txBody>
      </p:sp>
      <p:sp>
        <p:nvSpPr>
          <p:cNvPr id="6" name="Oval 5"/>
          <p:cNvSpPr/>
          <p:nvPr/>
        </p:nvSpPr>
        <p:spPr>
          <a:xfrm>
            <a:off x="4976629" y="4175841"/>
            <a:ext cx="2832346" cy="2803260"/>
          </a:xfrm>
          <a:prstGeom prst="ellipse">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0936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a:xfrm>
            <a:off x="-704854" y="-1296042"/>
            <a:ext cx="3263634" cy="3243836"/>
          </a:xfrm>
          <a:prstGeom prst="ellipse">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0"/>
          </p:nvPr>
        </p:nvSpPr>
        <p:spPr/>
        <p:txBody>
          <a:bodyPr/>
          <a:lstStyle/>
          <a:p>
            <a:fld id="{FE9E206F-B6C9-6B46-920E-6690A9897DBF}" type="slidenum">
              <a:rPr lang="en-US" smtClean="0"/>
              <a:t>17</a:t>
            </a:fld>
            <a:endParaRPr lang="en-US"/>
          </a:p>
        </p:txBody>
      </p:sp>
      <p:sp>
        <p:nvSpPr>
          <p:cNvPr id="5" name="Title 1"/>
          <p:cNvSpPr txBox="1">
            <a:spLocks/>
          </p:cNvSpPr>
          <p:nvPr/>
        </p:nvSpPr>
        <p:spPr>
          <a:xfrm>
            <a:off x="-153252" y="169073"/>
            <a:ext cx="5424064" cy="2259599"/>
          </a:xfr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a:solidFill>
                  <a:schemeClr val="accent1"/>
                </a:solidFill>
              </a:rPr>
              <a:t> </a:t>
            </a:r>
            <a:r>
              <a:rPr lang="en-US" sz="2800" b="1">
                <a:solidFill>
                  <a:schemeClr val="accent1"/>
                </a:solidFill>
              </a:rPr>
              <a:t>Reaching Out/Lifting Up Campaign</a:t>
            </a:r>
          </a:p>
          <a:p>
            <a:r>
              <a:rPr lang="en-US" sz="1200" b="1">
                <a:solidFill>
                  <a:schemeClr val="accent1"/>
                </a:solidFill>
              </a:rPr>
              <a:t>(with special emphasis on programs addressing parent education,</a:t>
            </a:r>
          </a:p>
          <a:p>
            <a:r>
              <a:rPr lang="en-US" sz="1200" b="1">
                <a:solidFill>
                  <a:schemeClr val="accent1"/>
                </a:solidFill>
              </a:rPr>
              <a:t>ASD, AAC, stuttering, &amp; home-centered Treasure Chest)</a:t>
            </a:r>
          </a:p>
        </p:txBody>
      </p:sp>
      <p:sp>
        <p:nvSpPr>
          <p:cNvPr id="6" name="Subtitle 2"/>
          <p:cNvSpPr txBox="1">
            <a:spLocks/>
          </p:cNvSpPr>
          <p:nvPr/>
        </p:nvSpPr>
        <p:spPr>
          <a:xfrm>
            <a:off x="797682" y="2214147"/>
            <a:ext cx="3522196" cy="2636334"/>
          </a:xfr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400" b="1">
                <a:solidFill>
                  <a:srgbClr val="FF0000"/>
                </a:solidFill>
                <a:latin typeface="Helvetica" pitchFamily="2" charset="0"/>
              </a:rPr>
              <a:t>Campaign Goal</a:t>
            </a:r>
          </a:p>
          <a:p>
            <a:pPr marL="0" indent="0" algn="ctr">
              <a:buNone/>
            </a:pPr>
            <a:r>
              <a:rPr lang="en-US" sz="1800" b="1">
                <a:latin typeface="Helvetica" pitchFamily="2" charset="0"/>
              </a:rPr>
              <a:t>$1,000,000</a:t>
            </a:r>
          </a:p>
          <a:p>
            <a:pPr marL="0" indent="0" algn="ctr">
              <a:buNone/>
            </a:pPr>
            <a:endParaRPr lang="en-US" sz="800" b="1">
              <a:solidFill>
                <a:srgbClr val="00B0F0"/>
              </a:solidFill>
              <a:highlight>
                <a:srgbClr val="FFFF00"/>
              </a:highlight>
              <a:latin typeface="Helvetica" pitchFamily="2" charset="0"/>
            </a:endParaRPr>
          </a:p>
          <a:p>
            <a:pPr marL="0" indent="0" algn="ctr">
              <a:buNone/>
            </a:pPr>
            <a:r>
              <a:rPr lang="en-US" sz="2400" b="1">
                <a:solidFill>
                  <a:srgbClr val="00B050"/>
                </a:solidFill>
                <a:latin typeface="Helvetica" pitchFamily="2" charset="0"/>
              </a:rPr>
              <a:t>Donations &amp; Bequests </a:t>
            </a:r>
          </a:p>
          <a:p>
            <a:pPr marL="0" indent="0" algn="ctr">
              <a:buNone/>
            </a:pPr>
            <a:r>
              <a:rPr lang="en-US" sz="1800" b="1">
                <a:latin typeface="Helvetica" pitchFamily="2" charset="0"/>
              </a:rPr>
              <a:t>$1,045,831.33 </a:t>
            </a:r>
          </a:p>
          <a:p>
            <a:pPr marL="0" indent="0" algn="ctr">
              <a:buNone/>
            </a:pPr>
            <a:endParaRPr lang="en-US" sz="2800" b="1">
              <a:solidFill>
                <a:srgbClr val="00B0F0"/>
              </a:solidFill>
              <a:highlight>
                <a:srgbClr val="FFFF00"/>
              </a:highlight>
              <a:latin typeface="Helvetica" pitchFamily="2" charset="0"/>
            </a:endParaRPr>
          </a:p>
          <a:p>
            <a:pPr marL="0" indent="0" algn="ctr">
              <a:buNone/>
            </a:pPr>
            <a:endParaRPr lang="en-US" sz="2400" b="1">
              <a:highlight>
                <a:srgbClr val="FFFF00"/>
              </a:highlight>
              <a:latin typeface="Helvetica" pitchFamily="2" charset="0"/>
            </a:endParaRPr>
          </a:p>
        </p:txBody>
      </p:sp>
    </p:spTree>
    <p:extLst>
      <p:ext uri="{BB962C8B-B14F-4D97-AF65-F5344CB8AC3E}">
        <p14:creationId xmlns:p14="http://schemas.microsoft.com/office/powerpoint/2010/main" val="10962888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alpha val="63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340C146-6302-47AC-A8F0-739347F604F6}"/>
              </a:ext>
            </a:extLst>
          </p:cNvPr>
          <p:cNvSpPr>
            <a:spLocks noGrp="1"/>
          </p:cNvSpPr>
          <p:nvPr>
            <p:ph type="sldNum" sz="quarter" idx="10"/>
          </p:nvPr>
        </p:nvSpPr>
        <p:spPr/>
        <p:txBody>
          <a:bodyPr/>
          <a:lstStyle/>
          <a:p>
            <a:fld id="{FE9E206F-B6C9-6B46-920E-6690A9897DBF}" type="slidenum">
              <a:rPr lang="en-US" smtClean="0"/>
              <a:t>18</a:t>
            </a:fld>
            <a:endParaRPr lang="en-US"/>
          </a:p>
        </p:txBody>
      </p:sp>
      <p:sp>
        <p:nvSpPr>
          <p:cNvPr id="3" name="Text Placeholder 2">
            <a:extLst>
              <a:ext uri="{FF2B5EF4-FFF2-40B4-BE49-F238E27FC236}">
                <a16:creationId xmlns:a16="http://schemas.microsoft.com/office/drawing/2014/main" id="{8578D91C-E152-47C6-AA4A-6C8D58A39009}"/>
              </a:ext>
            </a:extLst>
          </p:cNvPr>
          <p:cNvSpPr>
            <a:spLocks noGrp="1"/>
          </p:cNvSpPr>
          <p:nvPr>
            <p:ph type="body" sz="quarter" idx="11"/>
          </p:nvPr>
        </p:nvSpPr>
        <p:spPr>
          <a:xfrm>
            <a:off x="214576" y="641294"/>
            <a:ext cx="4518289" cy="1932837"/>
          </a:xfrm>
        </p:spPr>
        <p:txBody>
          <a:bodyPr vert="horz" wrap="square" lIns="91440" tIns="45720" rIns="91440" bIns="45720" anchor="b" anchorCtr="0">
            <a:spAutoFit/>
          </a:bodyPr>
          <a:lstStyle/>
          <a:p>
            <a:pPr algn="ctr"/>
            <a:r>
              <a:rPr lang="en-US">
                <a:solidFill>
                  <a:schemeClr val="accent1"/>
                </a:solidFill>
                <a:cs typeface="Arial"/>
              </a:rPr>
              <a:t>2020</a:t>
            </a:r>
          </a:p>
          <a:p>
            <a:pPr algn="ctr"/>
            <a:r>
              <a:rPr lang="en-US">
                <a:solidFill>
                  <a:schemeClr val="accent1"/>
                </a:solidFill>
                <a:cs typeface="Arial"/>
              </a:rPr>
              <a:t>Honors of the Foundation</a:t>
            </a:r>
          </a:p>
          <a:p>
            <a:pPr algn="ctr"/>
            <a:endParaRPr lang="en-US">
              <a:solidFill>
                <a:schemeClr val="accent1"/>
              </a:solidFill>
              <a:cs typeface="Arial"/>
            </a:endParaRPr>
          </a:p>
          <a:p>
            <a:pPr algn="ctr"/>
            <a:r>
              <a:rPr lang="en-US">
                <a:solidFill>
                  <a:schemeClr val="accent1"/>
                </a:solidFill>
                <a:cs typeface="Arial"/>
              </a:rPr>
              <a:t>Thomas R. Magnuson, 33°</a:t>
            </a:r>
            <a:endParaRPr lang="en-US">
              <a:solidFill>
                <a:schemeClr val="accent1"/>
              </a:solidFill>
            </a:endParaRPr>
          </a:p>
        </p:txBody>
      </p:sp>
      <p:pic>
        <p:nvPicPr>
          <p:cNvPr id="7" name="Picture 6">
            <a:extLst>
              <a:ext uri="{FF2B5EF4-FFF2-40B4-BE49-F238E27FC236}">
                <a16:creationId xmlns:a16="http://schemas.microsoft.com/office/drawing/2014/main" id="{9865CF13-5467-4637-829F-B8EDC84A887D}"/>
              </a:ext>
            </a:extLst>
          </p:cNvPr>
          <p:cNvPicPr>
            <a:picLocks noChangeAspect="1"/>
          </p:cNvPicPr>
          <p:nvPr/>
        </p:nvPicPr>
        <p:blipFill rotWithShape="1">
          <a:blip r:embed="rId3"/>
          <a:srcRect l="4889" t="6693" r="7467" b="12058"/>
          <a:stretch/>
        </p:blipFill>
        <p:spPr>
          <a:xfrm>
            <a:off x="4944532" y="160867"/>
            <a:ext cx="3397779" cy="4738077"/>
          </a:xfrm>
          <a:prstGeom prst="rect">
            <a:avLst/>
          </a:prstGeom>
        </p:spPr>
      </p:pic>
    </p:spTree>
    <p:extLst>
      <p:ext uri="{BB962C8B-B14F-4D97-AF65-F5344CB8AC3E}">
        <p14:creationId xmlns:p14="http://schemas.microsoft.com/office/powerpoint/2010/main" val="3496828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FE9E206F-B6C9-6B46-920E-6690A9897DBF}" type="slidenum">
              <a:rPr lang="en-US" smtClean="0"/>
              <a:t>19</a:t>
            </a:fld>
            <a:endParaRPr lang="en-US"/>
          </a:p>
        </p:txBody>
      </p:sp>
      <p:sp>
        <p:nvSpPr>
          <p:cNvPr id="3" name="Title 2"/>
          <p:cNvSpPr>
            <a:spLocks noGrp="1"/>
          </p:cNvSpPr>
          <p:nvPr>
            <p:ph type="ctrTitle"/>
          </p:nvPr>
        </p:nvSpPr>
        <p:spPr>
          <a:xfrm>
            <a:off x="674748" y="210531"/>
            <a:ext cx="8201027" cy="769441"/>
          </a:xfrm>
        </p:spPr>
        <p:txBody>
          <a:bodyPr/>
          <a:lstStyle/>
          <a:p>
            <a:r>
              <a:rPr lang="en-US">
                <a:solidFill>
                  <a:schemeClr val="tx1"/>
                </a:solidFill>
                <a:latin typeface="Helvetica" pitchFamily="2" charset="0"/>
              </a:rPr>
              <a:t>CLOSING REMARKS</a:t>
            </a:r>
            <a:endParaRPr lang="en-US">
              <a:solidFill>
                <a:schemeClr val="tx1"/>
              </a:solidFill>
            </a:endParaRPr>
          </a:p>
        </p:txBody>
      </p:sp>
      <p:sp>
        <p:nvSpPr>
          <p:cNvPr id="4" name="Subtitle 4"/>
          <p:cNvSpPr txBox="1">
            <a:spLocks/>
          </p:cNvSpPr>
          <p:nvPr/>
        </p:nvSpPr>
        <p:spPr>
          <a:xfrm>
            <a:off x="1893366" y="3281692"/>
            <a:ext cx="7735826" cy="1315667"/>
          </a:xfr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800">
                <a:solidFill>
                  <a:schemeClr val="bg1"/>
                </a:solidFill>
                <a:latin typeface="Helvetica" pitchFamily="2" charset="0"/>
              </a:rPr>
              <a:t>Judge Stephen M. </a:t>
            </a:r>
            <a:r>
              <a:rPr lang="en-US" sz="2800" err="1">
                <a:solidFill>
                  <a:schemeClr val="bg1"/>
                </a:solidFill>
                <a:latin typeface="Helvetica" pitchFamily="2" charset="0"/>
              </a:rPr>
              <a:t>Munsinger</a:t>
            </a:r>
            <a:r>
              <a:rPr lang="en-US" sz="2800">
                <a:solidFill>
                  <a:schemeClr val="bg1"/>
                </a:solidFill>
                <a:latin typeface="Helvetica" pitchFamily="2" charset="0"/>
              </a:rPr>
              <a:t>, 33º President</a:t>
            </a:r>
          </a:p>
          <a:p>
            <a:pPr marL="0" indent="0">
              <a:buNone/>
            </a:pPr>
            <a:r>
              <a:rPr lang="en-US" sz="2800">
                <a:solidFill>
                  <a:schemeClr val="bg1"/>
                </a:solidFill>
                <a:latin typeface="Helvetica" pitchFamily="2" charset="0"/>
              </a:rPr>
              <a:t>Scottish Rite Foundation of Colorado </a:t>
            </a:r>
          </a:p>
        </p:txBody>
      </p:sp>
    </p:spTree>
    <p:extLst>
      <p:ext uri="{BB962C8B-B14F-4D97-AF65-F5344CB8AC3E}">
        <p14:creationId xmlns:p14="http://schemas.microsoft.com/office/powerpoint/2010/main" val="3737642861"/>
      </p:ext>
    </p:extLst>
  </p:cSld>
  <p:clrMapOvr>
    <a:masterClrMapping/>
  </p:clrMapOvr>
</p:sld>
</file>

<file path=ppt/theme/theme1.xml><?xml version="1.0" encoding="utf-8"?>
<a:theme xmlns:a="http://schemas.openxmlformats.org/drawingml/2006/main" name="STAT_160120038A_Childrens Colorado Powerpoint Template 1">
  <a:themeElements>
    <a:clrScheme name="CHCO 1">
      <a:dk1>
        <a:srgbClr val="003A70"/>
      </a:dk1>
      <a:lt1>
        <a:sysClr val="window" lastClr="FFFFFF"/>
      </a:lt1>
      <a:dk2>
        <a:srgbClr val="0069B3"/>
      </a:dk2>
      <a:lt2>
        <a:srgbClr val="D9D9D6"/>
      </a:lt2>
      <a:accent1>
        <a:srgbClr val="002D72"/>
      </a:accent1>
      <a:accent2>
        <a:srgbClr val="FFE04F"/>
      </a:accent2>
      <a:accent3>
        <a:srgbClr val="F0A900"/>
      </a:accent3>
      <a:accent4>
        <a:srgbClr val="0098D7"/>
      </a:accent4>
      <a:accent5>
        <a:srgbClr val="97999B"/>
      </a:accent5>
      <a:accent6>
        <a:srgbClr val="00A9E0"/>
      </a:accent6>
      <a:hlink>
        <a:srgbClr val="505759"/>
      </a:hlink>
      <a:folHlink>
        <a:srgbClr val="0069B3"/>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TAT_160120038A_Childrens Colorado Powerpoint Template 1 (Read-Only)" id="{73C3A1CF-9961-2047-9D88-E3691E8152B7}" vid="{833AA383-FDC6-6F4E-B2D2-6CB170298B3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STAT_160120038A_Childrens Colorado Powerpoint Template 4-images</Template>
  <TotalTime>572</TotalTime>
  <Words>3188</Words>
  <Application>Microsoft Office PowerPoint</Application>
  <PresentationFormat>Custom</PresentationFormat>
  <Paragraphs>323</Paragraphs>
  <Slides>19</Slides>
  <Notes>19</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19</vt:i4>
      </vt:variant>
    </vt:vector>
  </HeadingPairs>
  <TitlesOfParts>
    <vt:vector size="29" baseType="lpstr">
      <vt:lpstr>Arial</vt:lpstr>
      <vt:lpstr>Calibri</vt:lpstr>
      <vt:lpstr>Calibri Light</vt:lpstr>
      <vt:lpstr>Helvetica</vt:lpstr>
      <vt:lpstr>Lucida Grande</vt:lpstr>
      <vt:lpstr>Times New Roman</vt:lpstr>
      <vt:lpstr>Trebuchet MS</vt:lpstr>
      <vt:lpstr>Wingdings</vt:lpstr>
      <vt:lpstr>STAT_160120038A_Childrens Colorado Powerpoint Template 1</vt:lpstr>
      <vt:lpstr>Office Theme</vt:lpstr>
      <vt:lpstr>Scottish Rite Foundation of Colorado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2020 – 2021 Scholarships Awarded</vt:lpstr>
      <vt:lpstr>PowerPoint Presentation</vt:lpstr>
      <vt:lpstr>RiteCare Colorado</vt:lpstr>
      <vt:lpstr>PowerPoint Presentation</vt:lpstr>
      <vt:lpstr>PowerPoint Presentation</vt:lpstr>
      <vt:lpstr>PowerPoint Presentation</vt:lpstr>
      <vt:lpstr>CLOSING REMARKS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Scottish Rite Foundation of Colorado</dc:title>
  <dc:creator>Uhler, Kristin</dc:creator>
  <cp:lastModifiedBy>Rite Care</cp:lastModifiedBy>
  <cp:revision>22</cp:revision>
  <cp:lastPrinted>2018-02-15T18:41:52Z</cp:lastPrinted>
  <dcterms:created xsi:type="dcterms:W3CDTF">2018-02-07T22:40:16Z</dcterms:created>
  <dcterms:modified xsi:type="dcterms:W3CDTF">2022-02-24T20:19:35Z</dcterms:modified>
</cp:coreProperties>
</file>